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4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5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599887-E401-B690-4AC7-09F888B0AF8A}" v="1017" dt="2024-05-28T10:12:52.3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5506C1-D80C-4C22-ACF6-C54A315C34F7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D7BC70D-B74B-4158-9EB0-D219589D4F70}">
      <dgm:prSet/>
      <dgm:spPr/>
      <dgm:t>
        <a:bodyPr/>
        <a:lstStyle/>
        <a:p>
          <a:r>
            <a:rPr lang="en-US" b="1" u="sng"/>
            <a:t>1.Black Box Testing:</a:t>
          </a:r>
          <a:endParaRPr lang="en-US"/>
        </a:p>
      </dgm:t>
    </dgm:pt>
    <dgm:pt modelId="{A151F582-FDB4-43CA-AA8A-2BD439F1EAF0}" type="parTrans" cxnId="{5817E7D0-E16E-4FFB-BC0B-D9FBA9F73B3C}">
      <dgm:prSet/>
      <dgm:spPr/>
      <dgm:t>
        <a:bodyPr/>
        <a:lstStyle/>
        <a:p>
          <a:endParaRPr lang="en-US"/>
        </a:p>
      </dgm:t>
    </dgm:pt>
    <dgm:pt modelId="{90B18A63-0129-41FC-ADC8-B35E78204206}" type="sibTrans" cxnId="{5817E7D0-E16E-4FFB-BC0B-D9FBA9F73B3C}">
      <dgm:prSet/>
      <dgm:spPr/>
      <dgm:t>
        <a:bodyPr/>
        <a:lstStyle/>
        <a:p>
          <a:endParaRPr lang="en-US"/>
        </a:p>
      </dgm:t>
    </dgm:pt>
    <dgm:pt modelId="{C93029EB-2DBA-4CDF-8A50-50ADC63D2193}">
      <dgm:prSet/>
      <dgm:spPr/>
      <dgm:t>
        <a:bodyPr/>
        <a:lstStyle/>
        <a:p>
          <a:r>
            <a:rPr lang="en-US"/>
            <a:t>Ensured the game functions correctly from the user's perspective.</a:t>
          </a:r>
        </a:p>
      </dgm:t>
    </dgm:pt>
    <dgm:pt modelId="{93ACC3C7-951C-4A2E-AAFC-DC547362EA29}" type="parTrans" cxnId="{F8B65432-7C73-48B1-8845-5F46BC974D32}">
      <dgm:prSet/>
      <dgm:spPr/>
      <dgm:t>
        <a:bodyPr/>
        <a:lstStyle/>
        <a:p>
          <a:endParaRPr lang="en-US"/>
        </a:p>
      </dgm:t>
    </dgm:pt>
    <dgm:pt modelId="{3027819E-6F80-4C07-944E-3D9FDDE785FB}" type="sibTrans" cxnId="{F8B65432-7C73-48B1-8845-5F46BC974D32}">
      <dgm:prSet/>
      <dgm:spPr/>
      <dgm:t>
        <a:bodyPr/>
        <a:lstStyle/>
        <a:p>
          <a:endParaRPr lang="en-US"/>
        </a:p>
      </dgm:t>
    </dgm:pt>
    <dgm:pt modelId="{D894E7AB-13D4-4FCB-A928-ABB73AAEDC71}">
      <dgm:prSet/>
      <dgm:spPr/>
      <dgm:t>
        <a:bodyPr/>
        <a:lstStyle/>
        <a:p>
          <a:r>
            <a:rPr lang="en-US"/>
            <a:t>Validated scenarios including valid/invalid moves, win conditions, and game resets.</a:t>
          </a:r>
        </a:p>
      </dgm:t>
    </dgm:pt>
    <dgm:pt modelId="{AF2F4C2A-76DE-4D19-842D-70354D0B340A}" type="parTrans" cxnId="{0A9ABD3D-54C4-45C6-84D6-DC188EC82A9C}">
      <dgm:prSet/>
      <dgm:spPr/>
      <dgm:t>
        <a:bodyPr/>
        <a:lstStyle/>
        <a:p>
          <a:endParaRPr lang="en-US"/>
        </a:p>
      </dgm:t>
    </dgm:pt>
    <dgm:pt modelId="{811472F1-6E0B-4AA3-9465-1752DE687407}" type="sibTrans" cxnId="{0A9ABD3D-54C4-45C6-84D6-DC188EC82A9C}">
      <dgm:prSet/>
      <dgm:spPr/>
      <dgm:t>
        <a:bodyPr/>
        <a:lstStyle/>
        <a:p>
          <a:endParaRPr lang="en-US"/>
        </a:p>
      </dgm:t>
    </dgm:pt>
    <dgm:pt modelId="{9501115F-1B00-4BCA-BB7F-BEE0F5236305}">
      <dgm:prSet/>
      <dgm:spPr/>
      <dgm:t>
        <a:bodyPr/>
        <a:lstStyle/>
        <a:p>
          <a:r>
            <a:rPr lang="en-US" b="1" u="sng"/>
            <a:t>2.GUI Testing:</a:t>
          </a:r>
          <a:endParaRPr lang="en-US"/>
        </a:p>
      </dgm:t>
    </dgm:pt>
    <dgm:pt modelId="{9150B179-D651-40B8-917A-2EE9873FDBD1}" type="parTrans" cxnId="{11C64AB0-6258-4EF9-8AAF-C3D268F695D0}">
      <dgm:prSet/>
      <dgm:spPr/>
      <dgm:t>
        <a:bodyPr/>
        <a:lstStyle/>
        <a:p>
          <a:endParaRPr lang="en-US"/>
        </a:p>
      </dgm:t>
    </dgm:pt>
    <dgm:pt modelId="{1060A754-152B-457F-BA58-02586801D8D3}" type="sibTrans" cxnId="{11C64AB0-6258-4EF9-8AAF-C3D268F695D0}">
      <dgm:prSet/>
      <dgm:spPr/>
      <dgm:t>
        <a:bodyPr/>
        <a:lstStyle/>
        <a:p>
          <a:endParaRPr lang="en-US"/>
        </a:p>
      </dgm:t>
    </dgm:pt>
    <dgm:pt modelId="{BC96D70F-B115-4346-8E0F-81E266958995}">
      <dgm:prSet/>
      <dgm:spPr/>
      <dgm:t>
        <a:bodyPr/>
        <a:lstStyle/>
        <a:p>
          <a:r>
            <a:rPr lang="en-US"/>
            <a:t>Manually interacted with the user interface.</a:t>
          </a:r>
        </a:p>
      </dgm:t>
    </dgm:pt>
    <dgm:pt modelId="{ABE087DE-8491-4999-B892-0F53B494B61E}" type="parTrans" cxnId="{BD41E7EB-C410-4601-A48F-9879FED8A09A}">
      <dgm:prSet/>
      <dgm:spPr/>
      <dgm:t>
        <a:bodyPr/>
        <a:lstStyle/>
        <a:p>
          <a:endParaRPr lang="en-US"/>
        </a:p>
      </dgm:t>
    </dgm:pt>
    <dgm:pt modelId="{A694FE98-AC2E-4237-8DEC-4A402DD9D772}" type="sibTrans" cxnId="{BD41E7EB-C410-4601-A48F-9879FED8A09A}">
      <dgm:prSet/>
      <dgm:spPr/>
      <dgm:t>
        <a:bodyPr/>
        <a:lstStyle/>
        <a:p>
          <a:endParaRPr lang="en-US"/>
        </a:p>
      </dgm:t>
    </dgm:pt>
    <dgm:pt modelId="{C3E35752-2D8E-4527-AF85-4E332CF2C73C}">
      <dgm:prSet/>
      <dgm:spPr/>
      <dgm:t>
        <a:bodyPr/>
        <a:lstStyle/>
        <a:p>
          <a:r>
            <a:rPr lang="en-US"/>
            <a:t>Confirmed appropriate responses to user actions.</a:t>
          </a:r>
        </a:p>
      </dgm:t>
    </dgm:pt>
    <dgm:pt modelId="{A1060414-FDE5-49D9-96B2-41B1F0A6D5B2}" type="parTrans" cxnId="{69172D3C-FF23-490D-BC4B-03747C62D5D6}">
      <dgm:prSet/>
      <dgm:spPr/>
      <dgm:t>
        <a:bodyPr/>
        <a:lstStyle/>
        <a:p>
          <a:endParaRPr lang="en-US"/>
        </a:p>
      </dgm:t>
    </dgm:pt>
    <dgm:pt modelId="{C34A4AC1-9856-41B7-84DB-C3BACED1BB08}" type="sibTrans" cxnId="{69172D3C-FF23-490D-BC4B-03747C62D5D6}">
      <dgm:prSet/>
      <dgm:spPr/>
      <dgm:t>
        <a:bodyPr/>
        <a:lstStyle/>
        <a:p>
          <a:endParaRPr lang="en-US"/>
        </a:p>
      </dgm:t>
    </dgm:pt>
    <dgm:pt modelId="{2358F45A-1C41-4AE9-B192-11BF47FF4DD4}">
      <dgm:prSet/>
      <dgm:spPr/>
      <dgm:t>
        <a:bodyPr/>
        <a:lstStyle/>
        <a:p>
          <a:r>
            <a:rPr lang="en-US" b="1" u="sng"/>
            <a:t>3Unit Testing with Python:</a:t>
          </a:r>
          <a:endParaRPr lang="en-US"/>
        </a:p>
      </dgm:t>
    </dgm:pt>
    <dgm:pt modelId="{77E3B3B3-AD79-441A-BE4B-9695B2926AAF}" type="parTrans" cxnId="{8D91E371-97CB-4191-AF4E-9FDFF7CB5C7E}">
      <dgm:prSet/>
      <dgm:spPr/>
      <dgm:t>
        <a:bodyPr/>
        <a:lstStyle/>
        <a:p>
          <a:endParaRPr lang="en-US"/>
        </a:p>
      </dgm:t>
    </dgm:pt>
    <dgm:pt modelId="{022D7B4A-A3AE-45DA-A427-CE213CE4A6D5}" type="sibTrans" cxnId="{8D91E371-97CB-4191-AF4E-9FDFF7CB5C7E}">
      <dgm:prSet/>
      <dgm:spPr/>
      <dgm:t>
        <a:bodyPr/>
        <a:lstStyle/>
        <a:p>
          <a:endParaRPr lang="en-US"/>
        </a:p>
      </dgm:t>
    </dgm:pt>
    <dgm:pt modelId="{E181C8F6-7AFB-4797-82B6-85C986EF327E}">
      <dgm:prSet/>
      <dgm:spPr/>
      <dgm:t>
        <a:bodyPr/>
        <a:lstStyle/>
        <a:p>
          <a:r>
            <a:rPr lang="en-US"/>
            <a:t>Developed test cases for core methods.</a:t>
          </a:r>
        </a:p>
      </dgm:t>
    </dgm:pt>
    <dgm:pt modelId="{BC82C2AE-C6CD-45C7-B430-A3B71FCE4206}" type="parTrans" cxnId="{FFA2A360-E07A-4076-B19F-227AF04DA507}">
      <dgm:prSet/>
      <dgm:spPr/>
      <dgm:t>
        <a:bodyPr/>
        <a:lstStyle/>
        <a:p>
          <a:endParaRPr lang="en-US"/>
        </a:p>
      </dgm:t>
    </dgm:pt>
    <dgm:pt modelId="{056AC872-A35A-4E99-8CEB-B50D8F2F2EA3}" type="sibTrans" cxnId="{FFA2A360-E07A-4076-B19F-227AF04DA507}">
      <dgm:prSet/>
      <dgm:spPr/>
      <dgm:t>
        <a:bodyPr/>
        <a:lstStyle/>
        <a:p>
          <a:endParaRPr lang="en-US"/>
        </a:p>
      </dgm:t>
    </dgm:pt>
    <dgm:pt modelId="{DAAC63F6-61E7-4746-B35B-CD9A4896804A}">
      <dgm:prSet/>
      <dgm:spPr/>
      <dgm:t>
        <a:bodyPr/>
        <a:lstStyle/>
        <a:p>
          <a:r>
            <a:rPr lang="en-US"/>
            <a:t>Verified game logic and rule enforcement.</a:t>
          </a:r>
        </a:p>
      </dgm:t>
    </dgm:pt>
    <dgm:pt modelId="{3C4551DD-F545-4EC1-B827-680F7F9F9CF6}" type="parTrans" cxnId="{0DA05767-4F9A-43B9-AE40-0F79AA6D0E4E}">
      <dgm:prSet/>
      <dgm:spPr/>
      <dgm:t>
        <a:bodyPr/>
        <a:lstStyle/>
        <a:p>
          <a:endParaRPr lang="en-US"/>
        </a:p>
      </dgm:t>
    </dgm:pt>
    <dgm:pt modelId="{5910B4E4-2DC6-4C4A-B715-920F99533219}" type="sibTrans" cxnId="{0DA05767-4F9A-43B9-AE40-0F79AA6D0E4E}">
      <dgm:prSet/>
      <dgm:spPr/>
      <dgm:t>
        <a:bodyPr/>
        <a:lstStyle/>
        <a:p>
          <a:endParaRPr lang="en-US"/>
        </a:p>
      </dgm:t>
    </dgm:pt>
    <dgm:pt modelId="{80968804-DC85-4BCE-8EC6-8492EA0A9058}">
      <dgm:prSet/>
      <dgm:spPr/>
      <dgm:t>
        <a:bodyPr/>
        <a:lstStyle/>
        <a:p>
          <a:r>
            <a:rPr lang="en-US" b="1" u="sng"/>
            <a:t>4. Combined Testing Methods:</a:t>
          </a:r>
          <a:endParaRPr lang="en-US"/>
        </a:p>
      </dgm:t>
    </dgm:pt>
    <dgm:pt modelId="{1425165E-27CB-4CDE-A1F8-87E939841C88}" type="parTrans" cxnId="{19162EE5-E07C-49CE-9EC4-6A280CB276FC}">
      <dgm:prSet/>
      <dgm:spPr/>
      <dgm:t>
        <a:bodyPr/>
        <a:lstStyle/>
        <a:p>
          <a:endParaRPr lang="en-US"/>
        </a:p>
      </dgm:t>
    </dgm:pt>
    <dgm:pt modelId="{CC7C679E-2222-4FC4-9722-5CC1FC089016}" type="sibTrans" cxnId="{19162EE5-E07C-49CE-9EC4-6A280CB276FC}">
      <dgm:prSet/>
      <dgm:spPr/>
      <dgm:t>
        <a:bodyPr/>
        <a:lstStyle/>
        <a:p>
          <a:endParaRPr lang="en-US"/>
        </a:p>
      </dgm:t>
    </dgm:pt>
    <dgm:pt modelId="{5FA2A1F0-8835-470B-8C6C-1D2BD7791918}">
      <dgm:prSet/>
      <dgm:spPr/>
      <dgm:t>
        <a:bodyPr/>
        <a:lstStyle/>
        <a:p>
          <a:r>
            <a:rPr lang="en-US"/>
            <a:t>Employed both manual and automated testing techniques.</a:t>
          </a:r>
        </a:p>
      </dgm:t>
    </dgm:pt>
    <dgm:pt modelId="{0F833737-FB5D-4395-9D82-52DB36A2B225}" type="parTrans" cxnId="{588623CD-F8CE-4B7A-92CD-B97E48A5C787}">
      <dgm:prSet/>
      <dgm:spPr/>
      <dgm:t>
        <a:bodyPr/>
        <a:lstStyle/>
        <a:p>
          <a:endParaRPr lang="en-US"/>
        </a:p>
      </dgm:t>
    </dgm:pt>
    <dgm:pt modelId="{9EA9BFCA-45EB-4474-904C-29125661A620}" type="sibTrans" cxnId="{588623CD-F8CE-4B7A-92CD-B97E48A5C787}">
      <dgm:prSet/>
      <dgm:spPr/>
      <dgm:t>
        <a:bodyPr/>
        <a:lstStyle/>
        <a:p>
          <a:endParaRPr lang="en-US"/>
        </a:p>
      </dgm:t>
    </dgm:pt>
    <dgm:pt modelId="{FF21E575-6685-461A-8AAD-0CEDB6A5B4FA}">
      <dgm:prSet/>
      <dgm:spPr/>
      <dgm:t>
        <a:bodyPr/>
        <a:lstStyle/>
        <a:p>
          <a:r>
            <a:rPr lang="en-US"/>
            <a:t>Ensured game robustness and reliability.</a:t>
          </a:r>
        </a:p>
      </dgm:t>
    </dgm:pt>
    <dgm:pt modelId="{6C5E0B1B-180C-4B74-8A96-92069A6164B8}" type="parTrans" cxnId="{34AE8591-CA3A-4525-ABA2-826877ED3065}">
      <dgm:prSet/>
      <dgm:spPr/>
      <dgm:t>
        <a:bodyPr/>
        <a:lstStyle/>
        <a:p>
          <a:endParaRPr lang="en-US"/>
        </a:p>
      </dgm:t>
    </dgm:pt>
    <dgm:pt modelId="{9DF89246-8822-49C4-B9D6-F45463EE260D}" type="sibTrans" cxnId="{34AE8591-CA3A-4525-ABA2-826877ED3065}">
      <dgm:prSet/>
      <dgm:spPr/>
      <dgm:t>
        <a:bodyPr/>
        <a:lstStyle/>
        <a:p>
          <a:endParaRPr lang="en-US"/>
        </a:p>
      </dgm:t>
    </dgm:pt>
    <dgm:pt modelId="{1F65595E-3520-42D4-9605-FDC13B49B223}" type="pres">
      <dgm:prSet presAssocID="{005506C1-D80C-4C22-ACF6-C54A315C34F7}" presName="Name0" presStyleCnt="0">
        <dgm:presLayoutVars>
          <dgm:dir/>
          <dgm:resizeHandles val="exact"/>
        </dgm:presLayoutVars>
      </dgm:prSet>
      <dgm:spPr/>
    </dgm:pt>
    <dgm:pt modelId="{6761B565-4FDD-47F8-ADBB-FF0BA240C347}" type="pres">
      <dgm:prSet presAssocID="{0D7BC70D-B74B-4158-9EB0-D219589D4F70}" presName="node" presStyleLbl="node1" presStyleIdx="0" presStyleCnt="12">
        <dgm:presLayoutVars>
          <dgm:bulletEnabled val="1"/>
        </dgm:presLayoutVars>
      </dgm:prSet>
      <dgm:spPr/>
    </dgm:pt>
    <dgm:pt modelId="{8FF63014-6AA3-4910-961F-98DD1E7EECD9}" type="pres">
      <dgm:prSet presAssocID="{90B18A63-0129-41FC-ADC8-B35E78204206}" presName="sibTrans" presStyleLbl="sibTrans1D1" presStyleIdx="0" presStyleCnt="11"/>
      <dgm:spPr/>
    </dgm:pt>
    <dgm:pt modelId="{A389A166-2591-40C0-A0DD-30DACA15CD76}" type="pres">
      <dgm:prSet presAssocID="{90B18A63-0129-41FC-ADC8-B35E78204206}" presName="connectorText" presStyleLbl="sibTrans1D1" presStyleIdx="0" presStyleCnt="11"/>
      <dgm:spPr/>
    </dgm:pt>
    <dgm:pt modelId="{46C4F5F8-67B7-4660-A387-30BB08589483}" type="pres">
      <dgm:prSet presAssocID="{C93029EB-2DBA-4CDF-8A50-50ADC63D2193}" presName="node" presStyleLbl="node1" presStyleIdx="1" presStyleCnt="12">
        <dgm:presLayoutVars>
          <dgm:bulletEnabled val="1"/>
        </dgm:presLayoutVars>
      </dgm:prSet>
      <dgm:spPr/>
    </dgm:pt>
    <dgm:pt modelId="{2A639FB5-B69E-4F99-9366-C0B4EE19CE45}" type="pres">
      <dgm:prSet presAssocID="{3027819E-6F80-4C07-944E-3D9FDDE785FB}" presName="sibTrans" presStyleLbl="sibTrans1D1" presStyleIdx="1" presStyleCnt="11"/>
      <dgm:spPr/>
    </dgm:pt>
    <dgm:pt modelId="{370533BD-C3F4-4BB7-8507-63FCB9A7DECF}" type="pres">
      <dgm:prSet presAssocID="{3027819E-6F80-4C07-944E-3D9FDDE785FB}" presName="connectorText" presStyleLbl="sibTrans1D1" presStyleIdx="1" presStyleCnt="11"/>
      <dgm:spPr/>
    </dgm:pt>
    <dgm:pt modelId="{245CCB72-2C8E-40C0-BE49-0F269898C800}" type="pres">
      <dgm:prSet presAssocID="{D894E7AB-13D4-4FCB-A928-ABB73AAEDC71}" presName="node" presStyleLbl="node1" presStyleIdx="2" presStyleCnt="12">
        <dgm:presLayoutVars>
          <dgm:bulletEnabled val="1"/>
        </dgm:presLayoutVars>
      </dgm:prSet>
      <dgm:spPr/>
    </dgm:pt>
    <dgm:pt modelId="{BC461128-E99A-4B3C-8AA2-5D13DAC114BA}" type="pres">
      <dgm:prSet presAssocID="{811472F1-6E0B-4AA3-9465-1752DE687407}" presName="sibTrans" presStyleLbl="sibTrans1D1" presStyleIdx="2" presStyleCnt="11"/>
      <dgm:spPr/>
    </dgm:pt>
    <dgm:pt modelId="{ACC1E5AC-AC42-486A-BE0F-BF20EB0D798E}" type="pres">
      <dgm:prSet presAssocID="{811472F1-6E0B-4AA3-9465-1752DE687407}" presName="connectorText" presStyleLbl="sibTrans1D1" presStyleIdx="2" presStyleCnt="11"/>
      <dgm:spPr/>
    </dgm:pt>
    <dgm:pt modelId="{496AD86E-0B3C-45B5-8039-3C2F57F0CB53}" type="pres">
      <dgm:prSet presAssocID="{9501115F-1B00-4BCA-BB7F-BEE0F5236305}" presName="node" presStyleLbl="node1" presStyleIdx="3" presStyleCnt="12">
        <dgm:presLayoutVars>
          <dgm:bulletEnabled val="1"/>
        </dgm:presLayoutVars>
      </dgm:prSet>
      <dgm:spPr/>
    </dgm:pt>
    <dgm:pt modelId="{33A970AE-A101-4FCF-9B2B-572EC067ACBA}" type="pres">
      <dgm:prSet presAssocID="{1060A754-152B-457F-BA58-02586801D8D3}" presName="sibTrans" presStyleLbl="sibTrans1D1" presStyleIdx="3" presStyleCnt="11"/>
      <dgm:spPr/>
    </dgm:pt>
    <dgm:pt modelId="{46324378-2B27-4AF9-848E-ACAE2431CAF2}" type="pres">
      <dgm:prSet presAssocID="{1060A754-152B-457F-BA58-02586801D8D3}" presName="connectorText" presStyleLbl="sibTrans1D1" presStyleIdx="3" presStyleCnt="11"/>
      <dgm:spPr/>
    </dgm:pt>
    <dgm:pt modelId="{882AD65D-1A3F-463C-817E-FBDAF5A83781}" type="pres">
      <dgm:prSet presAssocID="{BC96D70F-B115-4346-8E0F-81E266958995}" presName="node" presStyleLbl="node1" presStyleIdx="4" presStyleCnt="12">
        <dgm:presLayoutVars>
          <dgm:bulletEnabled val="1"/>
        </dgm:presLayoutVars>
      </dgm:prSet>
      <dgm:spPr/>
    </dgm:pt>
    <dgm:pt modelId="{3AE3CBBA-0B37-4EEA-A3BF-746432DFCA39}" type="pres">
      <dgm:prSet presAssocID="{A694FE98-AC2E-4237-8DEC-4A402DD9D772}" presName="sibTrans" presStyleLbl="sibTrans1D1" presStyleIdx="4" presStyleCnt="11"/>
      <dgm:spPr/>
    </dgm:pt>
    <dgm:pt modelId="{65D852F8-6961-4141-BE00-1DF77F58FF6F}" type="pres">
      <dgm:prSet presAssocID="{A694FE98-AC2E-4237-8DEC-4A402DD9D772}" presName="connectorText" presStyleLbl="sibTrans1D1" presStyleIdx="4" presStyleCnt="11"/>
      <dgm:spPr/>
    </dgm:pt>
    <dgm:pt modelId="{BC8150E8-54A7-48C8-869E-79F5EE27DCA0}" type="pres">
      <dgm:prSet presAssocID="{C3E35752-2D8E-4527-AF85-4E332CF2C73C}" presName="node" presStyleLbl="node1" presStyleIdx="5" presStyleCnt="12">
        <dgm:presLayoutVars>
          <dgm:bulletEnabled val="1"/>
        </dgm:presLayoutVars>
      </dgm:prSet>
      <dgm:spPr/>
    </dgm:pt>
    <dgm:pt modelId="{C8068D04-54B9-46B8-9F64-38B4F3FE46C9}" type="pres">
      <dgm:prSet presAssocID="{C34A4AC1-9856-41B7-84DB-C3BACED1BB08}" presName="sibTrans" presStyleLbl="sibTrans1D1" presStyleIdx="5" presStyleCnt="11"/>
      <dgm:spPr/>
    </dgm:pt>
    <dgm:pt modelId="{E6187955-4184-483C-AC4B-AF0FEFEABB3A}" type="pres">
      <dgm:prSet presAssocID="{C34A4AC1-9856-41B7-84DB-C3BACED1BB08}" presName="connectorText" presStyleLbl="sibTrans1D1" presStyleIdx="5" presStyleCnt="11"/>
      <dgm:spPr/>
    </dgm:pt>
    <dgm:pt modelId="{11E7377C-86B9-4563-941E-EAC466BA76E4}" type="pres">
      <dgm:prSet presAssocID="{2358F45A-1C41-4AE9-B192-11BF47FF4DD4}" presName="node" presStyleLbl="node1" presStyleIdx="6" presStyleCnt="12">
        <dgm:presLayoutVars>
          <dgm:bulletEnabled val="1"/>
        </dgm:presLayoutVars>
      </dgm:prSet>
      <dgm:spPr/>
    </dgm:pt>
    <dgm:pt modelId="{05E0B112-4D80-4E39-9A1A-F0328D4703AB}" type="pres">
      <dgm:prSet presAssocID="{022D7B4A-A3AE-45DA-A427-CE213CE4A6D5}" presName="sibTrans" presStyleLbl="sibTrans1D1" presStyleIdx="6" presStyleCnt="11"/>
      <dgm:spPr/>
    </dgm:pt>
    <dgm:pt modelId="{9AF77270-D82F-4C07-A4EA-1164577E751C}" type="pres">
      <dgm:prSet presAssocID="{022D7B4A-A3AE-45DA-A427-CE213CE4A6D5}" presName="connectorText" presStyleLbl="sibTrans1D1" presStyleIdx="6" presStyleCnt="11"/>
      <dgm:spPr/>
    </dgm:pt>
    <dgm:pt modelId="{CF96E77E-244C-4C06-92E6-B89B7C78BF39}" type="pres">
      <dgm:prSet presAssocID="{E181C8F6-7AFB-4797-82B6-85C986EF327E}" presName="node" presStyleLbl="node1" presStyleIdx="7" presStyleCnt="12">
        <dgm:presLayoutVars>
          <dgm:bulletEnabled val="1"/>
        </dgm:presLayoutVars>
      </dgm:prSet>
      <dgm:spPr/>
    </dgm:pt>
    <dgm:pt modelId="{F33AF87F-9FC1-4DDC-BF04-D25DCBEB7365}" type="pres">
      <dgm:prSet presAssocID="{056AC872-A35A-4E99-8CEB-B50D8F2F2EA3}" presName="sibTrans" presStyleLbl="sibTrans1D1" presStyleIdx="7" presStyleCnt="11"/>
      <dgm:spPr/>
    </dgm:pt>
    <dgm:pt modelId="{587FD0C6-C22F-4F6D-8EB7-B53656C271BE}" type="pres">
      <dgm:prSet presAssocID="{056AC872-A35A-4E99-8CEB-B50D8F2F2EA3}" presName="connectorText" presStyleLbl="sibTrans1D1" presStyleIdx="7" presStyleCnt="11"/>
      <dgm:spPr/>
    </dgm:pt>
    <dgm:pt modelId="{7335E86B-1F0E-4378-937C-7B7D8FCB498F}" type="pres">
      <dgm:prSet presAssocID="{DAAC63F6-61E7-4746-B35B-CD9A4896804A}" presName="node" presStyleLbl="node1" presStyleIdx="8" presStyleCnt="12">
        <dgm:presLayoutVars>
          <dgm:bulletEnabled val="1"/>
        </dgm:presLayoutVars>
      </dgm:prSet>
      <dgm:spPr/>
    </dgm:pt>
    <dgm:pt modelId="{43C414BE-D2C8-4C99-912A-DCAFBF63D333}" type="pres">
      <dgm:prSet presAssocID="{5910B4E4-2DC6-4C4A-B715-920F99533219}" presName="sibTrans" presStyleLbl="sibTrans1D1" presStyleIdx="8" presStyleCnt="11"/>
      <dgm:spPr/>
    </dgm:pt>
    <dgm:pt modelId="{94E9967D-5A9E-4EDF-81A7-E7B81DCD4AE1}" type="pres">
      <dgm:prSet presAssocID="{5910B4E4-2DC6-4C4A-B715-920F99533219}" presName="connectorText" presStyleLbl="sibTrans1D1" presStyleIdx="8" presStyleCnt="11"/>
      <dgm:spPr/>
    </dgm:pt>
    <dgm:pt modelId="{797A8F8B-A35B-4607-8715-DD8F67403923}" type="pres">
      <dgm:prSet presAssocID="{80968804-DC85-4BCE-8EC6-8492EA0A9058}" presName="node" presStyleLbl="node1" presStyleIdx="9" presStyleCnt="12">
        <dgm:presLayoutVars>
          <dgm:bulletEnabled val="1"/>
        </dgm:presLayoutVars>
      </dgm:prSet>
      <dgm:spPr/>
    </dgm:pt>
    <dgm:pt modelId="{D7591725-CFA7-49DF-81BC-02A13879534C}" type="pres">
      <dgm:prSet presAssocID="{CC7C679E-2222-4FC4-9722-5CC1FC089016}" presName="sibTrans" presStyleLbl="sibTrans1D1" presStyleIdx="9" presStyleCnt="11"/>
      <dgm:spPr/>
    </dgm:pt>
    <dgm:pt modelId="{7AC8F5F3-3E0B-41F5-B6B4-0DA5CE629813}" type="pres">
      <dgm:prSet presAssocID="{CC7C679E-2222-4FC4-9722-5CC1FC089016}" presName="connectorText" presStyleLbl="sibTrans1D1" presStyleIdx="9" presStyleCnt="11"/>
      <dgm:spPr/>
    </dgm:pt>
    <dgm:pt modelId="{CD9FF40C-DFF5-4996-81B1-6D43A1872E71}" type="pres">
      <dgm:prSet presAssocID="{5FA2A1F0-8835-470B-8C6C-1D2BD7791918}" presName="node" presStyleLbl="node1" presStyleIdx="10" presStyleCnt="12">
        <dgm:presLayoutVars>
          <dgm:bulletEnabled val="1"/>
        </dgm:presLayoutVars>
      </dgm:prSet>
      <dgm:spPr/>
    </dgm:pt>
    <dgm:pt modelId="{3B7F18AB-AE99-4F3A-96FE-9982E1B0A445}" type="pres">
      <dgm:prSet presAssocID="{9EA9BFCA-45EB-4474-904C-29125661A620}" presName="sibTrans" presStyleLbl="sibTrans1D1" presStyleIdx="10" presStyleCnt="11"/>
      <dgm:spPr/>
    </dgm:pt>
    <dgm:pt modelId="{C9EFA303-1D59-4681-83CC-8FB9B7246BDE}" type="pres">
      <dgm:prSet presAssocID="{9EA9BFCA-45EB-4474-904C-29125661A620}" presName="connectorText" presStyleLbl="sibTrans1D1" presStyleIdx="10" presStyleCnt="11"/>
      <dgm:spPr/>
    </dgm:pt>
    <dgm:pt modelId="{2398E6CC-E181-4798-820B-3D493583656A}" type="pres">
      <dgm:prSet presAssocID="{FF21E575-6685-461A-8AAD-0CEDB6A5B4FA}" presName="node" presStyleLbl="node1" presStyleIdx="11" presStyleCnt="12">
        <dgm:presLayoutVars>
          <dgm:bulletEnabled val="1"/>
        </dgm:presLayoutVars>
      </dgm:prSet>
      <dgm:spPr/>
    </dgm:pt>
  </dgm:ptLst>
  <dgm:cxnLst>
    <dgm:cxn modelId="{FE619000-1C8C-40F3-9078-00B7EC29AC49}" type="presOf" srcId="{1060A754-152B-457F-BA58-02586801D8D3}" destId="{46324378-2B27-4AF9-848E-ACAE2431CAF2}" srcOrd="1" destOrd="0" presId="urn:microsoft.com/office/officeart/2016/7/layout/RepeatingBendingProcessNew"/>
    <dgm:cxn modelId="{33EEBE01-24C3-45CB-8714-F3177277FF38}" type="presOf" srcId="{056AC872-A35A-4E99-8CEB-B50D8F2F2EA3}" destId="{587FD0C6-C22F-4F6D-8EB7-B53656C271BE}" srcOrd="1" destOrd="0" presId="urn:microsoft.com/office/officeart/2016/7/layout/RepeatingBendingProcessNew"/>
    <dgm:cxn modelId="{A5602108-CBDC-4229-A5AA-08977ED7325F}" type="presOf" srcId="{A694FE98-AC2E-4237-8DEC-4A402DD9D772}" destId="{65D852F8-6961-4141-BE00-1DF77F58FF6F}" srcOrd="1" destOrd="0" presId="urn:microsoft.com/office/officeart/2016/7/layout/RepeatingBendingProcessNew"/>
    <dgm:cxn modelId="{4BCFCB0C-1340-4CEA-8740-A7F6BE37FE74}" type="presOf" srcId="{C3E35752-2D8E-4527-AF85-4E332CF2C73C}" destId="{BC8150E8-54A7-48C8-869E-79F5EE27DCA0}" srcOrd="0" destOrd="0" presId="urn:microsoft.com/office/officeart/2016/7/layout/RepeatingBendingProcessNew"/>
    <dgm:cxn modelId="{B59A9711-8591-4083-A244-E232AC6E4F7C}" type="presOf" srcId="{9501115F-1B00-4BCA-BB7F-BEE0F5236305}" destId="{496AD86E-0B3C-45B5-8039-3C2F57F0CB53}" srcOrd="0" destOrd="0" presId="urn:microsoft.com/office/officeart/2016/7/layout/RepeatingBendingProcessNew"/>
    <dgm:cxn modelId="{47DD4C17-3BE0-4C6E-B753-F578E8775EA0}" type="presOf" srcId="{90B18A63-0129-41FC-ADC8-B35E78204206}" destId="{8FF63014-6AA3-4910-961F-98DD1E7EECD9}" srcOrd="0" destOrd="0" presId="urn:microsoft.com/office/officeart/2016/7/layout/RepeatingBendingProcessNew"/>
    <dgm:cxn modelId="{E080B017-72A6-4BBF-9C6C-BE434713ED06}" type="presOf" srcId="{E181C8F6-7AFB-4797-82B6-85C986EF327E}" destId="{CF96E77E-244C-4C06-92E6-B89B7C78BF39}" srcOrd="0" destOrd="0" presId="urn:microsoft.com/office/officeart/2016/7/layout/RepeatingBendingProcessNew"/>
    <dgm:cxn modelId="{F8B65432-7C73-48B1-8845-5F46BC974D32}" srcId="{005506C1-D80C-4C22-ACF6-C54A315C34F7}" destId="{C93029EB-2DBA-4CDF-8A50-50ADC63D2193}" srcOrd="1" destOrd="0" parTransId="{93ACC3C7-951C-4A2E-AAFC-DC547362EA29}" sibTransId="{3027819E-6F80-4C07-944E-3D9FDDE785FB}"/>
    <dgm:cxn modelId="{0272D335-51CE-486D-9C51-B1DF665BF5F3}" type="presOf" srcId="{FF21E575-6685-461A-8AAD-0CEDB6A5B4FA}" destId="{2398E6CC-E181-4798-820B-3D493583656A}" srcOrd="0" destOrd="0" presId="urn:microsoft.com/office/officeart/2016/7/layout/RepeatingBendingProcessNew"/>
    <dgm:cxn modelId="{69172D3C-FF23-490D-BC4B-03747C62D5D6}" srcId="{005506C1-D80C-4C22-ACF6-C54A315C34F7}" destId="{C3E35752-2D8E-4527-AF85-4E332CF2C73C}" srcOrd="5" destOrd="0" parTransId="{A1060414-FDE5-49D9-96B2-41B1F0A6D5B2}" sibTransId="{C34A4AC1-9856-41B7-84DB-C3BACED1BB08}"/>
    <dgm:cxn modelId="{0A9ABD3D-54C4-45C6-84D6-DC188EC82A9C}" srcId="{005506C1-D80C-4C22-ACF6-C54A315C34F7}" destId="{D894E7AB-13D4-4FCB-A928-ABB73AAEDC71}" srcOrd="2" destOrd="0" parTransId="{AF2F4C2A-76DE-4D19-842D-70354D0B340A}" sibTransId="{811472F1-6E0B-4AA3-9465-1752DE687407}"/>
    <dgm:cxn modelId="{FFA2A360-E07A-4076-B19F-227AF04DA507}" srcId="{005506C1-D80C-4C22-ACF6-C54A315C34F7}" destId="{E181C8F6-7AFB-4797-82B6-85C986EF327E}" srcOrd="7" destOrd="0" parTransId="{BC82C2AE-C6CD-45C7-B430-A3B71FCE4206}" sibTransId="{056AC872-A35A-4E99-8CEB-B50D8F2F2EA3}"/>
    <dgm:cxn modelId="{0DA05767-4F9A-43B9-AE40-0F79AA6D0E4E}" srcId="{005506C1-D80C-4C22-ACF6-C54A315C34F7}" destId="{DAAC63F6-61E7-4746-B35B-CD9A4896804A}" srcOrd="8" destOrd="0" parTransId="{3C4551DD-F545-4EC1-B827-680F7F9F9CF6}" sibTransId="{5910B4E4-2DC6-4C4A-B715-920F99533219}"/>
    <dgm:cxn modelId="{02B1F24A-45AC-4886-9F85-E04084961B61}" type="presOf" srcId="{5910B4E4-2DC6-4C4A-B715-920F99533219}" destId="{43C414BE-D2C8-4C99-912A-DCAFBF63D333}" srcOrd="0" destOrd="0" presId="urn:microsoft.com/office/officeart/2016/7/layout/RepeatingBendingProcessNew"/>
    <dgm:cxn modelId="{13C1926D-40B5-4A9C-B0B5-EB2BE636DD31}" type="presOf" srcId="{5910B4E4-2DC6-4C4A-B715-920F99533219}" destId="{94E9967D-5A9E-4EDF-81A7-E7B81DCD4AE1}" srcOrd="1" destOrd="0" presId="urn:microsoft.com/office/officeart/2016/7/layout/RepeatingBendingProcessNew"/>
    <dgm:cxn modelId="{8D91E371-97CB-4191-AF4E-9FDFF7CB5C7E}" srcId="{005506C1-D80C-4C22-ACF6-C54A315C34F7}" destId="{2358F45A-1C41-4AE9-B192-11BF47FF4DD4}" srcOrd="6" destOrd="0" parTransId="{77E3B3B3-AD79-441A-BE4B-9695B2926AAF}" sibTransId="{022D7B4A-A3AE-45DA-A427-CE213CE4A6D5}"/>
    <dgm:cxn modelId="{A6318C52-9C38-4893-9EDB-2486739B69BB}" type="presOf" srcId="{A694FE98-AC2E-4237-8DEC-4A402DD9D772}" destId="{3AE3CBBA-0B37-4EEA-A3BF-746432DFCA39}" srcOrd="0" destOrd="0" presId="urn:microsoft.com/office/officeart/2016/7/layout/RepeatingBendingProcessNew"/>
    <dgm:cxn modelId="{4892DB73-B783-49C5-A362-BDF9E814F868}" type="presOf" srcId="{80968804-DC85-4BCE-8EC6-8492EA0A9058}" destId="{797A8F8B-A35B-4607-8715-DD8F67403923}" srcOrd="0" destOrd="0" presId="urn:microsoft.com/office/officeart/2016/7/layout/RepeatingBendingProcessNew"/>
    <dgm:cxn modelId="{58D3AF88-6B34-451D-B78D-D85FD3A6428B}" type="presOf" srcId="{BC96D70F-B115-4346-8E0F-81E266958995}" destId="{882AD65D-1A3F-463C-817E-FBDAF5A83781}" srcOrd="0" destOrd="0" presId="urn:microsoft.com/office/officeart/2016/7/layout/RepeatingBendingProcessNew"/>
    <dgm:cxn modelId="{34AE8591-CA3A-4525-ABA2-826877ED3065}" srcId="{005506C1-D80C-4C22-ACF6-C54A315C34F7}" destId="{FF21E575-6685-461A-8AAD-0CEDB6A5B4FA}" srcOrd="11" destOrd="0" parTransId="{6C5E0B1B-180C-4B74-8A96-92069A6164B8}" sibTransId="{9DF89246-8822-49C4-B9D6-F45463EE260D}"/>
    <dgm:cxn modelId="{701D5893-C0DD-40C6-A0F6-F47AA6C1745C}" type="presOf" srcId="{1060A754-152B-457F-BA58-02586801D8D3}" destId="{33A970AE-A101-4FCF-9B2B-572EC067ACBA}" srcOrd="0" destOrd="0" presId="urn:microsoft.com/office/officeart/2016/7/layout/RepeatingBendingProcessNew"/>
    <dgm:cxn modelId="{5D11AE97-7A19-498A-A967-8E8CDA9847F2}" type="presOf" srcId="{056AC872-A35A-4E99-8CEB-B50D8F2F2EA3}" destId="{F33AF87F-9FC1-4DDC-BF04-D25DCBEB7365}" srcOrd="0" destOrd="0" presId="urn:microsoft.com/office/officeart/2016/7/layout/RepeatingBendingProcessNew"/>
    <dgm:cxn modelId="{B248269D-D34E-40B2-8834-A801ECA77294}" type="presOf" srcId="{CC7C679E-2222-4FC4-9722-5CC1FC089016}" destId="{7AC8F5F3-3E0B-41F5-B6B4-0DA5CE629813}" srcOrd="1" destOrd="0" presId="urn:microsoft.com/office/officeart/2016/7/layout/RepeatingBendingProcessNew"/>
    <dgm:cxn modelId="{8ECA27A9-A77B-4C5B-BAB5-1AD58564698D}" type="presOf" srcId="{DAAC63F6-61E7-4746-B35B-CD9A4896804A}" destId="{7335E86B-1F0E-4378-937C-7B7D8FCB498F}" srcOrd="0" destOrd="0" presId="urn:microsoft.com/office/officeart/2016/7/layout/RepeatingBendingProcessNew"/>
    <dgm:cxn modelId="{1CA611AD-2E01-4AEC-9304-AB27060B02E8}" type="presOf" srcId="{9EA9BFCA-45EB-4474-904C-29125661A620}" destId="{C9EFA303-1D59-4681-83CC-8FB9B7246BDE}" srcOrd="1" destOrd="0" presId="urn:microsoft.com/office/officeart/2016/7/layout/RepeatingBendingProcessNew"/>
    <dgm:cxn modelId="{11C64AB0-6258-4EF9-8AAF-C3D268F695D0}" srcId="{005506C1-D80C-4C22-ACF6-C54A315C34F7}" destId="{9501115F-1B00-4BCA-BB7F-BEE0F5236305}" srcOrd="3" destOrd="0" parTransId="{9150B179-D651-40B8-917A-2EE9873FDBD1}" sibTransId="{1060A754-152B-457F-BA58-02586801D8D3}"/>
    <dgm:cxn modelId="{E11347B2-C14D-4624-89F1-56A380163AAA}" type="presOf" srcId="{811472F1-6E0B-4AA3-9465-1752DE687407}" destId="{ACC1E5AC-AC42-486A-BE0F-BF20EB0D798E}" srcOrd="1" destOrd="0" presId="urn:microsoft.com/office/officeart/2016/7/layout/RepeatingBendingProcessNew"/>
    <dgm:cxn modelId="{93DF7DC1-C897-45F7-9281-E17D5AB74A8B}" type="presOf" srcId="{811472F1-6E0B-4AA3-9465-1752DE687407}" destId="{BC461128-E99A-4B3C-8AA2-5D13DAC114BA}" srcOrd="0" destOrd="0" presId="urn:microsoft.com/office/officeart/2016/7/layout/RepeatingBendingProcessNew"/>
    <dgm:cxn modelId="{B5B8F1C4-67CD-4E71-B0E6-F3F3E2750BE0}" type="presOf" srcId="{C93029EB-2DBA-4CDF-8A50-50ADC63D2193}" destId="{46C4F5F8-67B7-4660-A387-30BB08589483}" srcOrd="0" destOrd="0" presId="urn:microsoft.com/office/officeart/2016/7/layout/RepeatingBendingProcessNew"/>
    <dgm:cxn modelId="{168C0AC5-E814-47F8-B1AF-6CC2FCE3F06F}" type="presOf" srcId="{C34A4AC1-9856-41B7-84DB-C3BACED1BB08}" destId="{C8068D04-54B9-46B8-9F64-38B4F3FE46C9}" srcOrd="0" destOrd="0" presId="urn:microsoft.com/office/officeart/2016/7/layout/RepeatingBendingProcessNew"/>
    <dgm:cxn modelId="{FA8DB1C7-1052-4DC4-8761-64A1E258BE40}" type="presOf" srcId="{3027819E-6F80-4C07-944E-3D9FDDE785FB}" destId="{2A639FB5-B69E-4F99-9366-C0B4EE19CE45}" srcOrd="0" destOrd="0" presId="urn:microsoft.com/office/officeart/2016/7/layout/RepeatingBendingProcessNew"/>
    <dgm:cxn modelId="{54DB94C8-4371-4C6C-B79A-A9FB401E48EF}" type="presOf" srcId="{2358F45A-1C41-4AE9-B192-11BF47FF4DD4}" destId="{11E7377C-86B9-4563-941E-EAC466BA76E4}" srcOrd="0" destOrd="0" presId="urn:microsoft.com/office/officeart/2016/7/layout/RepeatingBendingProcessNew"/>
    <dgm:cxn modelId="{9EB66FCA-BE54-4BD6-922C-3872B174BB29}" type="presOf" srcId="{CC7C679E-2222-4FC4-9722-5CC1FC089016}" destId="{D7591725-CFA7-49DF-81BC-02A13879534C}" srcOrd="0" destOrd="0" presId="urn:microsoft.com/office/officeart/2016/7/layout/RepeatingBendingProcessNew"/>
    <dgm:cxn modelId="{3F6F36CB-D4DF-4668-9D70-DD4F9E28EFDC}" type="presOf" srcId="{9EA9BFCA-45EB-4474-904C-29125661A620}" destId="{3B7F18AB-AE99-4F3A-96FE-9982E1B0A445}" srcOrd="0" destOrd="0" presId="urn:microsoft.com/office/officeart/2016/7/layout/RepeatingBendingProcessNew"/>
    <dgm:cxn modelId="{588623CD-F8CE-4B7A-92CD-B97E48A5C787}" srcId="{005506C1-D80C-4C22-ACF6-C54A315C34F7}" destId="{5FA2A1F0-8835-470B-8C6C-1D2BD7791918}" srcOrd="10" destOrd="0" parTransId="{0F833737-FB5D-4395-9D82-52DB36A2B225}" sibTransId="{9EA9BFCA-45EB-4474-904C-29125661A620}"/>
    <dgm:cxn modelId="{397DFACE-922C-4B8E-B315-48CAF99314B6}" type="presOf" srcId="{022D7B4A-A3AE-45DA-A427-CE213CE4A6D5}" destId="{9AF77270-D82F-4C07-A4EA-1164577E751C}" srcOrd="1" destOrd="0" presId="urn:microsoft.com/office/officeart/2016/7/layout/RepeatingBendingProcessNew"/>
    <dgm:cxn modelId="{5817E7D0-E16E-4FFB-BC0B-D9FBA9F73B3C}" srcId="{005506C1-D80C-4C22-ACF6-C54A315C34F7}" destId="{0D7BC70D-B74B-4158-9EB0-D219589D4F70}" srcOrd="0" destOrd="0" parTransId="{A151F582-FDB4-43CA-AA8A-2BD439F1EAF0}" sibTransId="{90B18A63-0129-41FC-ADC8-B35E78204206}"/>
    <dgm:cxn modelId="{C62677D2-461E-449E-B5E2-5360E4D7CF9B}" type="presOf" srcId="{022D7B4A-A3AE-45DA-A427-CE213CE4A6D5}" destId="{05E0B112-4D80-4E39-9A1A-F0328D4703AB}" srcOrd="0" destOrd="0" presId="urn:microsoft.com/office/officeart/2016/7/layout/RepeatingBendingProcessNew"/>
    <dgm:cxn modelId="{60C3D3DB-A08A-480F-97F0-88B3F7DAAC20}" type="presOf" srcId="{D894E7AB-13D4-4FCB-A928-ABB73AAEDC71}" destId="{245CCB72-2C8E-40C0-BE49-0F269898C800}" srcOrd="0" destOrd="0" presId="urn:microsoft.com/office/officeart/2016/7/layout/RepeatingBendingProcessNew"/>
    <dgm:cxn modelId="{1A0B56E1-0D83-4DFC-80FC-64BB682EE9F0}" type="presOf" srcId="{90B18A63-0129-41FC-ADC8-B35E78204206}" destId="{A389A166-2591-40C0-A0DD-30DACA15CD76}" srcOrd="1" destOrd="0" presId="urn:microsoft.com/office/officeart/2016/7/layout/RepeatingBendingProcessNew"/>
    <dgm:cxn modelId="{19162EE5-E07C-49CE-9EC4-6A280CB276FC}" srcId="{005506C1-D80C-4C22-ACF6-C54A315C34F7}" destId="{80968804-DC85-4BCE-8EC6-8492EA0A9058}" srcOrd="9" destOrd="0" parTransId="{1425165E-27CB-4CDE-A1F8-87E939841C88}" sibTransId="{CC7C679E-2222-4FC4-9722-5CC1FC089016}"/>
    <dgm:cxn modelId="{3EDCD0E6-FDEF-4D6D-ABAB-F17EA08E8C11}" type="presOf" srcId="{C34A4AC1-9856-41B7-84DB-C3BACED1BB08}" destId="{E6187955-4184-483C-AC4B-AF0FEFEABB3A}" srcOrd="1" destOrd="0" presId="urn:microsoft.com/office/officeart/2016/7/layout/RepeatingBendingProcessNew"/>
    <dgm:cxn modelId="{424731E8-54C0-4546-8530-8BC81B3C9E11}" type="presOf" srcId="{0D7BC70D-B74B-4158-9EB0-D219589D4F70}" destId="{6761B565-4FDD-47F8-ADBB-FF0BA240C347}" srcOrd="0" destOrd="0" presId="urn:microsoft.com/office/officeart/2016/7/layout/RepeatingBendingProcessNew"/>
    <dgm:cxn modelId="{BD41E7EB-C410-4601-A48F-9879FED8A09A}" srcId="{005506C1-D80C-4C22-ACF6-C54A315C34F7}" destId="{BC96D70F-B115-4346-8E0F-81E266958995}" srcOrd="4" destOrd="0" parTransId="{ABE087DE-8491-4999-B892-0F53B494B61E}" sibTransId="{A694FE98-AC2E-4237-8DEC-4A402DD9D772}"/>
    <dgm:cxn modelId="{E8F946ED-C294-43CA-B682-F863F9F6146B}" type="presOf" srcId="{005506C1-D80C-4C22-ACF6-C54A315C34F7}" destId="{1F65595E-3520-42D4-9605-FDC13B49B223}" srcOrd="0" destOrd="0" presId="urn:microsoft.com/office/officeart/2016/7/layout/RepeatingBendingProcessNew"/>
    <dgm:cxn modelId="{A67095EE-88B2-4DF9-B275-B8B51DE51A97}" type="presOf" srcId="{5FA2A1F0-8835-470B-8C6C-1D2BD7791918}" destId="{CD9FF40C-DFF5-4996-81B1-6D43A1872E71}" srcOrd="0" destOrd="0" presId="urn:microsoft.com/office/officeart/2016/7/layout/RepeatingBendingProcessNew"/>
    <dgm:cxn modelId="{3AB95AF1-72C7-4F22-A973-3DBF38170F8F}" type="presOf" srcId="{3027819E-6F80-4C07-944E-3D9FDDE785FB}" destId="{370533BD-C3F4-4BB7-8507-63FCB9A7DECF}" srcOrd="1" destOrd="0" presId="urn:microsoft.com/office/officeart/2016/7/layout/RepeatingBendingProcessNew"/>
    <dgm:cxn modelId="{1EA59326-81CA-49EC-AC08-3DF81AC46C72}" type="presParOf" srcId="{1F65595E-3520-42D4-9605-FDC13B49B223}" destId="{6761B565-4FDD-47F8-ADBB-FF0BA240C347}" srcOrd="0" destOrd="0" presId="urn:microsoft.com/office/officeart/2016/7/layout/RepeatingBendingProcessNew"/>
    <dgm:cxn modelId="{068D8CB0-2C63-4477-8B5C-61D6CFB041C6}" type="presParOf" srcId="{1F65595E-3520-42D4-9605-FDC13B49B223}" destId="{8FF63014-6AA3-4910-961F-98DD1E7EECD9}" srcOrd="1" destOrd="0" presId="urn:microsoft.com/office/officeart/2016/7/layout/RepeatingBendingProcessNew"/>
    <dgm:cxn modelId="{EB20976A-0F60-48AA-8CAF-358E5239CE1B}" type="presParOf" srcId="{8FF63014-6AA3-4910-961F-98DD1E7EECD9}" destId="{A389A166-2591-40C0-A0DD-30DACA15CD76}" srcOrd="0" destOrd="0" presId="urn:microsoft.com/office/officeart/2016/7/layout/RepeatingBendingProcessNew"/>
    <dgm:cxn modelId="{2E039F97-62ED-442A-8B4C-B0E6A4158179}" type="presParOf" srcId="{1F65595E-3520-42D4-9605-FDC13B49B223}" destId="{46C4F5F8-67B7-4660-A387-30BB08589483}" srcOrd="2" destOrd="0" presId="urn:microsoft.com/office/officeart/2016/7/layout/RepeatingBendingProcessNew"/>
    <dgm:cxn modelId="{4A9003F6-7FC5-464A-847B-9AE46B24D5AF}" type="presParOf" srcId="{1F65595E-3520-42D4-9605-FDC13B49B223}" destId="{2A639FB5-B69E-4F99-9366-C0B4EE19CE45}" srcOrd="3" destOrd="0" presId="urn:microsoft.com/office/officeart/2016/7/layout/RepeatingBendingProcessNew"/>
    <dgm:cxn modelId="{FE1C9652-7C5D-448D-A97D-690520B4553F}" type="presParOf" srcId="{2A639FB5-B69E-4F99-9366-C0B4EE19CE45}" destId="{370533BD-C3F4-4BB7-8507-63FCB9A7DECF}" srcOrd="0" destOrd="0" presId="urn:microsoft.com/office/officeart/2016/7/layout/RepeatingBendingProcessNew"/>
    <dgm:cxn modelId="{3939A710-45AE-4E22-B1AB-874D0DB407B8}" type="presParOf" srcId="{1F65595E-3520-42D4-9605-FDC13B49B223}" destId="{245CCB72-2C8E-40C0-BE49-0F269898C800}" srcOrd="4" destOrd="0" presId="urn:microsoft.com/office/officeart/2016/7/layout/RepeatingBendingProcessNew"/>
    <dgm:cxn modelId="{98B564FC-273B-4B69-9865-2DCAD81BC888}" type="presParOf" srcId="{1F65595E-3520-42D4-9605-FDC13B49B223}" destId="{BC461128-E99A-4B3C-8AA2-5D13DAC114BA}" srcOrd="5" destOrd="0" presId="urn:microsoft.com/office/officeart/2016/7/layout/RepeatingBendingProcessNew"/>
    <dgm:cxn modelId="{AA3E6925-237A-4DA3-B77E-73D9F6E66FF1}" type="presParOf" srcId="{BC461128-E99A-4B3C-8AA2-5D13DAC114BA}" destId="{ACC1E5AC-AC42-486A-BE0F-BF20EB0D798E}" srcOrd="0" destOrd="0" presId="urn:microsoft.com/office/officeart/2016/7/layout/RepeatingBendingProcessNew"/>
    <dgm:cxn modelId="{E9617D73-C244-4937-BE78-AA97892B0527}" type="presParOf" srcId="{1F65595E-3520-42D4-9605-FDC13B49B223}" destId="{496AD86E-0B3C-45B5-8039-3C2F57F0CB53}" srcOrd="6" destOrd="0" presId="urn:microsoft.com/office/officeart/2016/7/layout/RepeatingBendingProcessNew"/>
    <dgm:cxn modelId="{79835ADA-B8A5-4A30-8BB6-75FB8724495C}" type="presParOf" srcId="{1F65595E-3520-42D4-9605-FDC13B49B223}" destId="{33A970AE-A101-4FCF-9B2B-572EC067ACBA}" srcOrd="7" destOrd="0" presId="urn:microsoft.com/office/officeart/2016/7/layout/RepeatingBendingProcessNew"/>
    <dgm:cxn modelId="{B8E4B5CB-9827-4B6E-A2DC-85B160E8717A}" type="presParOf" srcId="{33A970AE-A101-4FCF-9B2B-572EC067ACBA}" destId="{46324378-2B27-4AF9-848E-ACAE2431CAF2}" srcOrd="0" destOrd="0" presId="urn:microsoft.com/office/officeart/2016/7/layout/RepeatingBendingProcessNew"/>
    <dgm:cxn modelId="{3439A08D-1FCB-4875-8F74-DF6592DE35FB}" type="presParOf" srcId="{1F65595E-3520-42D4-9605-FDC13B49B223}" destId="{882AD65D-1A3F-463C-817E-FBDAF5A83781}" srcOrd="8" destOrd="0" presId="urn:microsoft.com/office/officeart/2016/7/layout/RepeatingBendingProcessNew"/>
    <dgm:cxn modelId="{8F4797C2-42F7-4376-933A-86ADBFB8832D}" type="presParOf" srcId="{1F65595E-3520-42D4-9605-FDC13B49B223}" destId="{3AE3CBBA-0B37-4EEA-A3BF-746432DFCA39}" srcOrd="9" destOrd="0" presId="urn:microsoft.com/office/officeart/2016/7/layout/RepeatingBendingProcessNew"/>
    <dgm:cxn modelId="{7D909798-3D88-401E-B4D3-B1D8F6C48278}" type="presParOf" srcId="{3AE3CBBA-0B37-4EEA-A3BF-746432DFCA39}" destId="{65D852F8-6961-4141-BE00-1DF77F58FF6F}" srcOrd="0" destOrd="0" presId="urn:microsoft.com/office/officeart/2016/7/layout/RepeatingBendingProcessNew"/>
    <dgm:cxn modelId="{FC7AD6AD-D042-445D-9418-A00CC795EA34}" type="presParOf" srcId="{1F65595E-3520-42D4-9605-FDC13B49B223}" destId="{BC8150E8-54A7-48C8-869E-79F5EE27DCA0}" srcOrd="10" destOrd="0" presId="urn:microsoft.com/office/officeart/2016/7/layout/RepeatingBendingProcessNew"/>
    <dgm:cxn modelId="{4336B486-65BD-49C9-9450-D46BC3B57EDE}" type="presParOf" srcId="{1F65595E-3520-42D4-9605-FDC13B49B223}" destId="{C8068D04-54B9-46B8-9F64-38B4F3FE46C9}" srcOrd="11" destOrd="0" presId="urn:microsoft.com/office/officeart/2016/7/layout/RepeatingBendingProcessNew"/>
    <dgm:cxn modelId="{082D1256-747F-42A9-91F5-2F6E25A7BB13}" type="presParOf" srcId="{C8068D04-54B9-46B8-9F64-38B4F3FE46C9}" destId="{E6187955-4184-483C-AC4B-AF0FEFEABB3A}" srcOrd="0" destOrd="0" presId="urn:microsoft.com/office/officeart/2016/7/layout/RepeatingBendingProcessNew"/>
    <dgm:cxn modelId="{A707AC01-5088-4D7E-9A78-8A9732424BDA}" type="presParOf" srcId="{1F65595E-3520-42D4-9605-FDC13B49B223}" destId="{11E7377C-86B9-4563-941E-EAC466BA76E4}" srcOrd="12" destOrd="0" presId="urn:microsoft.com/office/officeart/2016/7/layout/RepeatingBendingProcessNew"/>
    <dgm:cxn modelId="{A378E69E-AC83-48F6-B5E1-8720D94F9931}" type="presParOf" srcId="{1F65595E-3520-42D4-9605-FDC13B49B223}" destId="{05E0B112-4D80-4E39-9A1A-F0328D4703AB}" srcOrd="13" destOrd="0" presId="urn:microsoft.com/office/officeart/2016/7/layout/RepeatingBendingProcessNew"/>
    <dgm:cxn modelId="{8C1E7FEA-FDDF-45CB-87B3-9CE89B9042A5}" type="presParOf" srcId="{05E0B112-4D80-4E39-9A1A-F0328D4703AB}" destId="{9AF77270-D82F-4C07-A4EA-1164577E751C}" srcOrd="0" destOrd="0" presId="urn:microsoft.com/office/officeart/2016/7/layout/RepeatingBendingProcessNew"/>
    <dgm:cxn modelId="{EFC7064A-1479-4886-B7A0-18CA931931A8}" type="presParOf" srcId="{1F65595E-3520-42D4-9605-FDC13B49B223}" destId="{CF96E77E-244C-4C06-92E6-B89B7C78BF39}" srcOrd="14" destOrd="0" presId="urn:microsoft.com/office/officeart/2016/7/layout/RepeatingBendingProcessNew"/>
    <dgm:cxn modelId="{7B2BB832-169A-4E97-8B33-066C5B743C1F}" type="presParOf" srcId="{1F65595E-3520-42D4-9605-FDC13B49B223}" destId="{F33AF87F-9FC1-4DDC-BF04-D25DCBEB7365}" srcOrd="15" destOrd="0" presId="urn:microsoft.com/office/officeart/2016/7/layout/RepeatingBendingProcessNew"/>
    <dgm:cxn modelId="{E5E0B64F-2A48-49DD-9A8B-E33266289F40}" type="presParOf" srcId="{F33AF87F-9FC1-4DDC-BF04-D25DCBEB7365}" destId="{587FD0C6-C22F-4F6D-8EB7-B53656C271BE}" srcOrd="0" destOrd="0" presId="urn:microsoft.com/office/officeart/2016/7/layout/RepeatingBendingProcessNew"/>
    <dgm:cxn modelId="{1B576465-9DD2-4573-8F2C-28BC0E2B17AD}" type="presParOf" srcId="{1F65595E-3520-42D4-9605-FDC13B49B223}" destId="{7335E86B-1F0E-4378-937C-7B7D8FCB498F}" srcOrd="16" destOrd="0" presId="urn:microsoft.com/office/officeart/2016/7/layout/RepeatingBendingProcessNew"/>
    <dgm:cxn modelId="{17B74B96-C532-40FB-8E19-75BD80565572}" type="presParOf" srcId="{1F65595E-3520-42D4-9605-FDC13B49B223}" destId="{43C414BE-D2C8-4C99-912A-DCAFBF63D333}" srcOrd="17" destOrd="0" presId="urn:microsoft.com/office/officeart/2016/7/layout/RepeatingBendingProcessNew"/>
    <dgm:cxn modelId="{4A6534E0-C1C3-411A-98F8-589CEB7633CD}" type="presParOf" srcId="{43C414BE-D2C8-4C99-912A-DCAFBF63D333}" destId="{94E9967D-5A9E-4EDF-81A7-E7B81DCD4AE1}" srcOrd="0" destOrd="0" presId="urn:microsoft.com/office/officeart/2016/7/layout/RepeatingBendingProcessNew"/>
    <dgm:cxn modelId="{AEE46FD8-3FE5-4E5F-9C7D-CA39FC7527FA}" type="presParOf" srcId="{1F65595E-3520-42D4-9605-FDC13B49B223}" destId="{797A8F8B-A35B-4607-8715-DD8F67403923}" srcOrd="18" destOrd="0" presId="urn:microsoft.com/office/officeart/2016/7/layout/RepeatingBendingProcessNew"/>
    <dgm:cxn modelId="{64049D4F-CC3B-4A9B-ADAE-D05F5D490286}" type="presParOf" srcId="{1F65595E-3520-42D4-9605-FDC13B49B223}" destId="{D7591725-CFA7-49DF-81BC-02A13879534C}" srcOrd="19" destOrd="0" presId="urn:microsoft.com/office/officeart/2016/7/layout/RepeatingBendingProcessNew"/>
    <dgm:cxn modelId="{5250A40C-EC08-4293-915A-6C235ABF5343}" type="presParOf" srcId="{D7591725-CFA7-49DF-81BC-02A13879534C}" destId="{7AC8F5F3-3E0B-41F5-B6B4-0DA5CE629813}" srcOrd="0" destOrd="0" presId="urn:microsoft.com/office/officeart/2016/7/layout/RepeatingBendingProcessNew"/>
    <dgm:cxn modelId="{B2B7BA92-62F2-4A5B-8E51-A55EB25C14E7}" type="presParOf" srcId="{1F65595E-3520-42D4-9605-FDC13B49B223}" destId="{CD9FF40C-DFF5-4996-81B1-6D43A1872E71}" srcOrd="20" destOrd="0" presId="urn:microsoft.com/office/officeart/2016/7/layout/RepeatingBendingProcessNew"/>
    <dgm:cxn modelId="{8C91F4E3-D7CD-4DBF-AA5D-EE3BE5B1934C}" type="presParOf" srcId="{1F65595E-3520-42D4-9605-FDC13B49B223}" destId="{3B7F18AB-AE99-4F3A-96FE-9982E1B0A445}" srcOrd="21" destOrd="0" presId="urn:microsoft.com/office/officeart/2016/7/layout/RepeatingBendingProcessNew"/>
    <dgm:cxn modelId="{5AC7A723-FF04-4580-8F3E-B897C24C4AB1}" type="presParOf" srcId="{3B7F18AB-AE99-4F3A-96FE-9982E1B0A445}" destId="{C9EFA303-1D59-4681-83CC-8FB9B7246BDE}" srcOrd="0" destOrd="0" presId="urn:microsoft.com/office/officeart/2016/7/layout/RepeatingBendingProcessNew"/>
    <dgm:cxn modelId="{02D6FCAB-5FEB-4037-B98E-96BA2D8A0D25}" type="presParOf" srcId="{1F65595E-3520-42D4-9605-FDC13B49B223}" destId="{2398E6CC-E181-4798-820B-3D493583656A}" srcOrd="22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F63014-6AA3-4910-961F-98DD1E7EECD9}">
      <dsp:nvSpPr>
        <dsp:cNvPr id="0" name=""/>
        <dsp:cNvSpPr/>
      </dsp:nvSpPr>
      <dsp:spPr>
        <a:xfrm>
          <a:off x="1748208" y="545270"/>
          <a:ext cx="37083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0835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23590" y="588983"/>
        <a:ext cx="20071" cy="4014"/>
      </dsp:txXfrm>
    </dsp:sp>
    <dsp:sp modelId="{6761B565-4FDD-47F8-ADBB-FF0BA240C347}">
      <dsp:nvSpPr>
        <dsp:cNvPr id="0" name=""/>
        <dsp:cNvSpPr/>
      </dsp:nvSpPr>
      <dsp:spPr>
        <a:xfrm>
          <a:off x="4636" y="67378"/>
          <a:ext cx="1745371" cy="10472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525" tIns="89773" rIns="85525" bIns="89773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u="sng" kern="1200"/>
            <a:t>1.Black Box Testing:</a:t>
          </a:r>
          <a:endParaRPr lang="en-US" sz="1200" kern="1200"/>
        </a:p>
      </dsp:txBody>
      <dsp:txXfrm>
        <a:off x="4636" y="67378"/>
        <a:ext cx="1745371" cy="1047222"/>
      </dsp:txXfrm>
    </dsp:sp>
    <dsp:sp modelId="{2A639FB5-B69E-4F99-9366-C0B4EE19CE45}">
      <dsp:nvSpPr>
        <dsp:cNvPr id="0" name=""/>
        <dsp:cNvSpPr/>
      </dsp:nvSpPr>
      <dsp:spPr>
        <a:xfrm>
          <a:off x="3895015" y="545270"/>
          <a:ext cx="37083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0835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070397" y="588983"/>
        <a:ext cx="20071" cy="4014"/>
      </dsp:txXfrm>
    </dsp:sp>
    <dsp:sp modelId="{46C4F5F8-67B7-4660-A387-30BB08589483}">
      <dsp:nvSpPr>
        <dsp:cNvPr id="0" name=""/>
        <dsp:cNvSpPr/>
      </dsp:nvSpPr>
      <dsp:spPr>
        <a:xfrm>
          <a:off x="2151443" y="67378"/>
          <a:ext cx="1745371" cy="10472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525" tIns="89773" rIns="85525" bIns="89773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Ensured the game functions correctly from the user's perspective.</a:t>
          </a:r>
        </a:p>
      </dsp:txBody>
      <dsp:txXfrm>
        <a:off x="2151443" y="67378"/>
        <a:ext cx="1745371" cy="1047222"/>
      </dsp:txXfrm>
    </dsp:sp>
    <dsp:sp modelId="{BC461128-E99A-4B3C-8AA2-5D13DAC114BA}">
      <dsp:nvSpPr>
        <dsp:cNvPr id="0" name=""/>
        <dsp:cNvSpPr/>
      </dsp:nvSpPr>
      <dsp:spPr>
        <a:xfrm>
          <a:off x="877322" y="1112801"/>
          <a:ext cx="4293614" cy="370835"/>
        </a:xfrm>
        <a:custGeom>
          <a:avLst/>
          <a:gdLst/>
          <a:ahLst/>
          <a:cxnLst/>
          <a:rect l="0" t="0" r="0" b="0"/>
          <a:pathLst>
            <a:path>
              <a:moveTo>
                <a:pt x="4293614" y="0"/>
              </a:moveTo>
              <a:lnTo>
                <a:pt x="4293614" y="202517"/>
              </a:lnTo>
              <a:lnTo>
                <a:pt x="0" y="202517"/>
              </a:lnTo>
              <a:lnTo>
                <a:pt x="0" y="370835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916321" y="1296212"/>
        <a:ext cx="215616" cy="4014"/>
      </dsp:txXfrm>
    </dsp:sp>
    <dsp:sp modelId="{245CCB72-2C8E-40C0-BE49-0F269898C800}">
      <dsp:nvSpPr>
        <dsp:cNvPr id="0" name=""/>
        <dsp:cNvSpPr/>
      </dsp:nvSpPr>
      <dsp:spPr>
        <a:xfrm>
          <a:off x="4298250" y="67378"/>
          <a:ext cx="1745371" cy="10472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525" tIns="89773" rIns="85525" bIns="89773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Validated scenarios including valid/invalid moves, win conditions, and game resets.</a:t>
          </a:r>
        </a:p>
      </dsp:txBody>
      <dsp:txXfrm>
        <a:off x="4298250" y="67378"/>
        <a:ext cx="1745371" cy="1047222"/>
      </dsp:txXfrm>
    </dsp:sp>
    <dsp:sp modelId="{33A970AE-A101-4FCF-9B2B-572EC067ACBA}">
      <dsp:nvSpPr>
        <dsp:cNvPr id="0" name=""/>
        <dsp:cNvSpPr/>
      </dsp:nvSpPr>
      <dsp:spPr>
        <a:xfrm>
          <a:off x="1748208" y="1993928"/>
          <a:ext cx="37083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0835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23590" y="2037641"/>
        <a:ext cx="20071" cy="4014"/>
      </dsp:txXfrm>
    </dsp:sp>
    <dsp:sp modelId="{496AD86E-0B3C-45B5-8039-3C2F57F0CB53}">
      <dsp:nvSpPr>
        <dsp:cNvPr id="0" name=""/>
        <dsp:cNvSpPr/>
      </dsp:nvSpPr>
      <dsp:spPr>
        <a:xfrm>
          <a:off x="4636" y="1516037"/>
          <a:ext cx="1745371" cy="10472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525" tIns="89773" rIns="85525" bIns="89773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u="sng" kern="1200"/>
            <a:t>2.GUI Testing:</a:t>
          </a:r>
          <a:endParaRPr lang="en-US" sz="1200" kern="1200"/>
        </a:p>
      </dsp:txBody>
      <dsp:txXfrm>
        <a:off x="4636" y="1516037"/>
        <a:ext cx="1745371" cy="1047222"/>
      </dsp:txXfrm>
    </dsp:sp>
    <dsp:sp modelId="{3AE3CBBA-0B37-4EEA-A3BF-746432DFCA39}">
      <dsp:nvSpPr>
        <dsp:cNvPr id="0" name=""/>
        <dsp:cNvSpPr/>
      </dsp:nvSpPr>
      <dsp:spPr>
        <a:xfrm>
          <a:off x="3895015" y="1993928"/>
          <a:ext cx="37083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0835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070397" y="2037641"/>
        <a:ext cx="20071" cy="4014"/>
      </dsp:txXfrm>
    </dsp:sp>
    <dsp:sp modelId="{882AD65D-1A3F-463C-817E-FBDAF5A83781}">
      <dsp:nvSpPr>
        <dsp:cNvPr id="0" name=""/>
        <dsp:cNvSpPr/>
      </dsp:nvSpPr>
      <dsp:spPr>
        <a:xfrm>
          <a:off x="2151443" y="1516037"/>
          <a:ext cx="1745371" cy="10472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525" tIns="89773" rIns="85525" bIns="89773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Manually interacted with the user interface.</a:t>
          </a:r>
        </a:p>
      </dsp:txBody>
      <dsp:txXfrm>
        <a:off x="2151443" y="1516037"/>
        <a:ext cx="1745371" cy="1047222"/>
      </dsp:txXfrm>
    </dsp:sp>
    <dsp:sp modelId="{C8068D04-54B9-46B8-9F64-38B4F3FE46C9}">
      <dsp:nvSpPr>
        <dsp:cNvPr id="0" name=""/>
        <dsp:cNvSpPr/>
      </dsp:nvSpPr>
      <dsp:spPr>
        <a:xfrm>
          <a:off x="877322" y="2561460"/>
          <a:ext cx="4293614" cy="370835"/>
        </a:xfrm>
        <a:custGeom>
          <a:avLst/>
          <a:gdLst/>
          <a:ahLst/>
          <a:cxnLst/>
          <a:rect l="0" t="0" r="0" b="0"/>
          <a:pathLst>
            <a:path>
              <a:moveTo>
                <a:pt x="4293614" y="0"/>
              </a:moveTo>
              <a:lnTo>
                <a:pt x="4293614" y="202517"/>
              </a:lnTo>
              <a:lnTo>
                <a:pt x="0" y="202517"/>
              </a:lnTo>
              <a:lnTo>
                <a:pt x="0" y="370835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916321" y="2744870"/>
        <a:ext cx="215616" cy="4014"/>
      </dsp:txXfrm>
    </dsp:sp>
    <dsp:sp modelId="{BC8150E8-54A7-48C8-869E-79F5EE27DCA0}">
      <dsp:nvSpPr>
        <dsp:cNvPr id="0" name=""/>
        <dsp:cNvSpPr/>
      </dsp:nvSpPr>
      <dsp:spPr>
        <a:xfrm>
          <a:off x="4298250" y="1516037"/>
          <a:ext cx="1745371" cy="10472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525" tIns="89773" rIns="85525" bIns="89773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Confirmed appropriate responses to user actions.</a:t>
          </a:r>
        </a:p>
      </dsp:txBody>
      <dsp:txXfrm>
        <a:off x="4298250" y="1516037"/>
        <a:ext cx="1745371" cy="1047222"/>
      </dsp:txXfrm>
    </dsp:sp>
    <dsp:sp modelId="{05E0B112-4D80-4E39-9A1A-F0328D4703AB}">
      <dsp:nvSpPr>
        <dsp:cNvPr id="0" name=""/>
        <dsp:cNvSpPr/>
      </dsp:nvSpPr>
      <dsp:spPr>
        <a:xfrm>
          <a:off x="1748208" y="3442587"/>
          <a:ext cx="37083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0835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23590" y="3486300"/>
        <a:ext cx="20071" cy="4014"/>
      </dsp:txXfrm>
    </dsp:sp>
    <dsp:sp modelId="{11E7377C-86B9-4563-941E-EAC466BA76E4}">
      <dsp:nvSpPr>
        <dsp:cNvPr id="0" name=""/>
        <dsp:cNvSpPr/>
      </dsp:nvSpPr>
      <dsp:spPr>
        <a:xfrm>
          <a:off x="4636" y="2964695"/>
          <a:ext cx="1745371" cy="10472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525" tIns="89773" rIns="85525" bIns="89773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u="sng" kern="1200"/>
            <a:t>3Unit Testing with Python:</a:t>
          </a:r>
          <a:endParaRPr lang="en-US" sz="1200" kern="1200"/>
        </a:p>
      </dsp:txBody>
      <dsp:txXfrm>
        <a:off x="4636" y="2964695"/>
        <a:ext cx="1745371" cy="1047222"/>
      </dsp:txXfrm>
    </dsp:sp>
    <dsp:sp modelId="{F33AF87F-9FC1-4DDC-BF04-D25DCBEB7365}">
      <dsp:nvSpPr>
        <dsp:cNvPr id="0" name=""/>
        <dsp:cNvSpPr/>
      </dsp:nvSpPr>
      <dsp:spPr>
        <a:xfrm>
          <a:off x="3895015" y="3442587"/>
          <a:ext cx="37083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0835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070397" y="3486300"/>
        <a:ext cx="20071" cy="4014"/>
      </dsp:txXfrm>
    </dsp:sp>
    <dsp:sp modelId="{CF96E77E-244C-4C06-92E6-B89B7C78BF39}">
      <dsp:nvSpPr>
        <dsp:cNvPr id="0" name=""/>
        <dsp:cNvSpPr/>
      </dsp:nvSpPr>
      <dsp:spPr>
        <a:xfrm>
          <a:off x="2151443" y="2964695"/>
          <a:ext cx="1745371" cy="10472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525" tIns="89773" rIns="85525" bIns="89773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Developed test cases for core methods.</a:t>
          </a:r>
        </a:p>
      </dsp:txBody>
      <dsp:txXfrm>
        <a:off x="2151443" y="2964695"/>
        <a:ext cx="1745371" cy="1047222"/>
      </dsp:txXfrm>
    </dsp:sp>
    <dsp:sp modelId="{43C414BE-D2C8-4C99-912A-DCAFBF63D333}">
      <dsp:nvSpPr>
        <dsp:cNvPr id="0" name=""/>
        <dsp:cNvSpPr/>
      </dsp:nvSpPr>
      <dsp:spPr>
        <a:xfrm>
          <a:off x="877322" y="4010118"/>
          <a:ext cx="4293614" cy="370835"/>
        </a:xfrm>
        <a:custGeom>
          <a:avLst/>
          <a:gdLst/>
          <a:ahLst/>
          <a:cxnLst/>
          <a:rect l="0" t="0" r="0" b="0"/>
          <a:pathLst>
            <a:path>
              <a:moveTo>
                <a:pt x="4293614" y="0"/>
              </a:moveTo>
              <a:lnTo>
                <a:pt x="4293614" y="202517"/>
              </a:lnTo>
              <a:lnTo>
                <a:pt x="0" y="202517"/>
              </a:lnTo>
              <a:lnTo>
                <a:pt x="0" y="370835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916321" y="4193529"/>
        <a:ext cx="215616" cy="4014"/>
      </dsp:txXfrm>
    </dsp:sp>
    <dsp:sp modelId="{7335E86B-1F0E-4378-937C-7B7D8FCB498F}">
      <dsp:nvSpPr>
        <dsp:cNvPr id="0" name=""/>
        <dsp:cNvSpPr/>
      </dsp:nvSpPr>
      <dsp:spPr>
        <a:xfrm>
          <a:off x="4298250" y="2964695"/>
          <a:ext cx="1745371" cy="10472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525" tIns="89773" rIns="85525" bIns="89773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Verified game logic and rule enforcement.</a:t>
          </a:r>
        </a:p>
      </dsp:txBody>
      <dsp:txXfrm>
        <a:off x="4298250" y="2964695"/>
        <a:ext cx="1745371" cy="1047222"/>
      </dsp:txXfrm>
    </dsp:sp>
    <dsp:sp modelId="{D7591725-CFA7-49DF-81BC-02A13879534C}">
      <dsp:nvSpPr>
        <dsp:cNvPr id="0" name=""/>
        <dsp:cNvSpPr/>
      </dsp:nvSpPr>
      <dsp:spPr>
        <a:xfrm>
          <a:off x="1748208" y="4891245"/>
          <a:ext cx="37083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0835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23590" y="4934958"/>
        <a:ext cx="20071" cy="4014"/>
      </dsp:txXfrm>
    </dsp:sp>
    <dsp:sp modelId="{797A8F8B-A35B-4607-8715-DD8F67403923}">
      <dsp:nvSpPr>
        <dsp:cNvPr id="0" name=""/>
        <dsp:cNvSpPr/>
      </dsp:nvSpPr>
      <dsp:spPr>
        <a:xfrm>
          <a:off x="4636" y="4413354"/>
          <a:ext cx="1745371" cy="10472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525" tIns="89773" rIns="85525" bIns="89773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u="sng" kern="1200"/>
            <a:t>4. Combined Testing Methods:</a:t>
          </a:r>
          <a:endParaRPr lang="en-US" sz="1200" kern="1200"/>
        </a:p>
      </dsp:txBody>
      <dsp:txXfrm>
        <a:off x="4636" y="4413354"/>
        <a:ext cx="1745371" cy="1047222"/>
      </dsp:txXfrm>
    </dsp:sp>
    <dsp:sp modelId="{3B7F18AB-AE99-4F3A-96FE-9982E1B0A445}">
      <dsp:nvSpPr>
        <dsp:cNvPr id="0" name=""/>
        <dsp:cNvSpPr/>
      </dsp:nvSpPr>
      <dsp:spPr>
        <a:xfrm>
          <a:off x="3895015" y="4891245"/>
          <a:ext cx="37083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0835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070397" y="4934958"/>
        <a:ext cx="20071" cy="4014"/>
      </dsp:txXfrm>
    </dsp:sp>
    <dsp:sp modelId="{CD9FF40C-DFF5-4996-81B1-6D43A1872E71}">
      <dsp:nvSpPr>
        <dsp:cNvPr id="0" name=""/>
        <dsp:cNvSpPr/>
      </dsp:nvSpPr>
      <dsp:spPr>
        <a:xfrm>
          <a:off x="2151443" y="4413354"/>
          <a:ext cx="1745371" cy="10472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525" tIns="89773" rIns="85525" bIns="89773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Employed both manual and automated testing techniques.</a:t>
          </a:r>
        </a:p>
      </dsp:txBody>
      <dsp:txXfrm>
        <a:off x="2151443" y="4413354"/>
        <a:ext cx="1745371" cy="1047222"/>
      </dsp:txXfrm>
    </dsp:sp>
    <dsp:sp modelId="{2398E6CC-E181-4798-820B-3D493583656A}">
      <dsp:nvSpPr>
        <dsp:cNvPr id="0" name=""/>
        <dsp:cNvSpPr/>
      </dsp:nvSpPr>
      <dsp:spPr>
        <a:xfrm>
          <a:off x="4298250" y="4413354"/>
          <a:ext cx="1745371" cy="10472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525" tIns="89773" rIns="85525" bIns="89773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Ensured game robustness and reliability.</a:t>
          </a:r>
        </a:p>
      </dsp:txBody>
      <dsp:txXfrm>
        <a:off x="4298250" y="4413354"/>
        <a:ext cx="1745371" cy="10472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jpeg>
</file>

<file path=ppt/media/image2.gif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4802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271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141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685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320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27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72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16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84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953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85297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5/28/2024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8309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77" r:id="rId6"/>
    <p:sldLayoutId id="2147483773" r:id="rId7"/>
    <p:sldLayoutId id="2147483774" r:id="rId8"/>
    <p:sldLayoutId id="2147483775" r:id="rId9"/>
    <p:sldLayoutId id="2147483776" r:id="rId10"/>
    <p:sldLayoutId id="214748377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ianfinlayson.net/class/cpsc414/assignments/03-connect4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6BF1DCD9-4684-4B84-AD73-6652C8BAC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10F8D08-B6AC-9821-85C3-F977DAA88B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33" b="3885"/>
          <a:stretch/>
        </p:blipFill>
        <p:spPr>
          <a:xfrm>
            <a:off x="20" y="10"/>
            <a:ext cx="12199237" cy="6857989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4BE6A732-8124-4A59-8EC9-BF4A1648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2226538" y="-2233466"/>
            <a:ext cx="6858000" cy="11324929"/>
          </a:xfrm>
          <a:custGeom>
            <a:avLst/>
            <a:gdLst>
              <a:gd name="connsiteX0" fmla="*/ 0 w 6858000"/>
              <a:gd name="connsiteY0" fmla="*/ 9303227 h 11262142"/>
              <a:gd name="connsiteX1" fmla="*/ 0 w 6858000"/>
              <a:gd name="connsiteY1" fmla="*/ 6495555 h 11262142"/>
              <a:gd name="connsiteX2" fmla="*/ 1 w 6858000"/>
              <a:gd name="connsiteY2" fmla="*/ 6495555 h 11262142"/>
              <a:gd name="connsiteX3" fmla="*/ 1 w 6858000"/>
              <a:gd name="connsiteY3" fmla="*/ 0 h 11262142"/>
              <a:gd name="connsiteX4" fmla="*/ 6858000 w 6858000"/>
              <a:gd name="connsiteY4" fmla="*/ 6015407 h 11262142"/>
              <a:gd name="connsiteX5" fmla="*/ 6858000 w 6858000"/>
              <a:gd name="connsiteY5" fmla="*/ 8999698 h 11262142"/>
              <a:gd name="connsiteX6" fmla="*/ 6858000 w 6858000"/>
              <a:gd name="connsiteY6" fmla="*/ 11262142 h 11262142"/>
              <a:gd name="connsiteX7" fmla="*/ 1 w 6858000"/>
              <a:gd name="connsiteY7" fmla="*/ 11262142 h 11262142"/>
              <a:gd name="connsiteX8" fmla="*/ 1 w 6858000"/>
              <a:gd name="connsiteY8" fmla="*/ 9303227 h 11262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11262142">
                <a:moveTo>
                  <a:pt x="0" y="9303227"/>
                </a:moveTo>
                <a:lnTo>
                  <a:pt x="0" y="6495555"/>
                </a:lnTo>
                <a:lnTo>
                  <a:pt x="1" y="6495555"/>
                </a:lnTo>
                <a:lnTo>
                  <a:pt x="1" y="0"/>
                </a:lnTo>
                <a:lnTo>
                  <a:pt x="6858000" y="6015407"/>
                </a:lnTo>
                <a:lnTo>
                  <a:pt x="6858000" y="8999698"/>
                </a:lnTo>
                <a:lnTo>
                  <a:pt x="6858000" y="11262142"/>
                </a:lnTo>
                <a:lnTo>
                  <a:pt x="1" y="11262142"/>
                </a:lnTo>
                <a:lnTo>
                  <a:pt x="1" y="9303227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0890" y="1061686"/>
            <a:ext cx="8266139" cy="379333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100">
                <a:solidFill>
                  <a:srgbClr val="FFFFFF"/>
                </a:solidFill>
                <a:ea typeface="+mj-lt"/>
                <a:cs typeface="+mj-lt"/>
              </a:rPr>
              <a:t>Connect 4 Game Development Presentation</a:t>
            </a:r>
            <a:endParaRPr lang="en-US" sz="410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br>
              <a:rPr lang="en-US" sz="4100">
                <a:solidFill>
                  <a:srgbClr val="FFFFFF"/>
                </a:solidFill>
                <a:ea typeface="+mj-lt"/>
                <a:cs typeface="+mj-lt"/>
              </a:rPr>
            </a:br>
            <a:br>
              <a:rPr lang="en-US" sz="4100">
                <a:solidFill>
                  <a:srgbClr val="FFFFFF"/>
                </a:solidFill>
                <a:ea typeface="+mj-lt"/>
                <a:cs typeface="+mj-lt"/>
              </a:rPr>
            </a:br>
            <a:endParaRPr lang="en-US" sz="410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endParaRPr lang="en-US" sz="410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endParaRPr lang="en-US" sz="41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5453796"/>
            <a:ext cx="4264677" cy="73299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>
                <a:solidFill>
                  <a:srgbClr val="FFFFFF"/>
                </a:solidFill>
                <a:ea typeface="+mn-lt"/>
                <a:cs typeface="+mn-lt"/>
              </a:rPr>
              <a:t>MEMBERS: FUAD Baghirzade(201ADB102) </a:t>
            </a:r>
            <a:br>
              <a:rPr lang="en-US" sz="1500" dirty="0">
                <a:ea typeface="+mn-lt"/>
                <a:cs typeface="+mn-lt"/>
              </a:rPr>
            </a:br>
            <a:r>
              <a:rPr lang="en-US" sz="1500">
                <a:solidFill>
                  <a:srgbClr val="FFFFFF"/>
                </a:solidFill>
                <a:ea typeface="+mn-lt"/>
                <a:cs typeface="+mn-lt"/>
              </a:rPr>
              <a:t>KAMRAN IBRAHIMOV(211ADB064)</a:t>
            </a:r>
          </a:p>
          <a:p>
            <a:pPr>
              <a:lnSpc>
                <a:spcPct val="90000"/>
              </a:lnSpc>
            </a:pPr>
            <a:endParaRPr lang="en-US" sz="1500">
              <a:solidFill>
                <a:srgbClr val="FFFFFF"/>
              </a:solidFill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FDAA6A4-1F42-460B-A500-921EEB4BC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60643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685B57F6-59DE-4274-A37C-F47FE4E42E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C8C63406-9171-4282-BAAB-2DDC6831F0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90295" y="-2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281EB6-66B6-EC0A-8063-30C3DE7B9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872937"/>
            <a:ext cx="5920740" cy="1360898"/>
          </a:xfrm>
        </p:spPr>
        <p:txBody>
          <a:bodyPr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About the Project</a:t>
            </a:r>
            <a:endParaRPr lang="en-US" dirty="0"/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767F0-A31A-7F75-D676-C6BC624AF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2" y="2332029"/>
            <a:ext cx="4118906" cy="384017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Objective: Develop a digital version of the classic strategy game Connect 4.</a:t>
            </a:r>
            <a:endParaRPr lang="en-US" dirty="0"/>
          </a:p>
          <a:p>
            <a:r>
              <a:rPr lang="en-US">
                <a:ea typeface="+mn-lt"/>
                <a:cs typeface="+mn-lt"/>
              </a:rPr>
              <a:t>Description: Two-player game where players take turns dropping colored discs into a grid aiming to connect four discs in a row vertically, horizontally, or diagonally.</a:t>
            </a:r>
            <a:endParaRPr lang="en-US"/>
          </a:p>
          <a:p>
            <a:endParaRPr lang="en-US" dirty="0"/>
          </a:p>
        </p:txBody>
      </p:sp>
      <p:pic>
        <p:nvPicPr>
          <p:cNvPr id="6" name="Content Placeholder 27">
            <a:extLst>
              <a:ext uri="{FF2B5EF4-FFF2-40B4-BE49-F238E27FC236}">
                <a16:creationId xmlns:a16="http://schemas.microsoft.com/office/drawing/2014/main" id="{777BEED2-4D26-D8DB-1A52-3B6D8DB95430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4267" y="2452188"/>
            <a:ext cx="5440738" cy="3088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40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98834-17F0-01A4-124A-534ACBBF7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8605" y="-149749"/>
            <a:ext cx="5364079" cy="1190451"/>
          </a:xfrm>
        </p:spPr>
        <p:txBody>
          <a:bodyPr>
            <a:normAutofit fontScale="90000"/>
          </a:bodyPr>
          <a:lstStyle/>
          <a:p>
            <a:r>
              <a:rPr lang="en-US" dirty="0"/>
              <a:t>Screenshots of the game</a:t>
            </a:r>
          </a:p>
        </p:txBody>
      </p:sp>
      <p:pic>
        <p:nvPicPr>
          <p:cNvPr id="4" name="Content Placeholder 3" descr="A screenshot of a game&#10;&#10;Description automatically generated">
            <a:extLst>
              <a:ext uri="{FF2B5EF4-FFF2-40B4-BE49-F238E27FC236}">
                <a16:creationId xmlns:a16="http://schemas.microsoft.com/office/drawing/2014/main" id="{B5D366BE-2799-AA97-3569-B787C99EF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66" y="1620159"/>
            <a:ext cx="5457409" cy="3617250"/>
          </a:xfrm>
        </p:spPr>
      </p:pic>
      <p:pic>
        <p:nvPicPr>
          <p:cNvPr id="5" name="Picture 4" descr="A screenshot of a game&#10;&#10;Description automatically generated">
            <a:extLst>
              <a:ext uri="{FF2B5EF4-FFF2-40B4-BE49-F238E27FC236}">
                <a16:creationId xmlns:a16="http://schemas.microsoft.com/office/drawing/2014/main" id="{5DC17C70-3D25-90FC-E820-806834CE36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0075" y="1549566"/>
            <a:ext cx="5548063" cy="37688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6DCC970-E3FC-CF67-99B1-E83624233B06}"/>
              </a:ext>
            </a:extLst>
          </p:cNvPr>
          <p:cNvSpPr txBox="1"/>
          <p:nvPr/>
        </p:nvSpPr>
        <p:spPr>
          <a:xfrm>
            <a:off x="1313447" y="5845341"/>
            <a:ext cx="347913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Beginning of the game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DCE28A-86A2-4699-0D76-2814B0DCCA0E}"/>
              </a:ext>
            </a:extLst>
          </p:cNvPr>
          <p:cNvSpPr txBox="1"/>
          <p:nvPr/>
        </p:nvSpPr>
        <p:spPr>
          <a:xfrm>
            <a:off x="8301789" y="5845341"/>
            <a:ext cx="448176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Game process </a:t>
            </a:r>
          </a:p>
        </p:txBody>
      </p:sp>
    </p:spTree>
    <p:extLst>
      <p:ext uri="{BB962C8B-B14F-4D97-AF65-F5344CB8AC3E}">
        <p14:creationId xmlns:p14="http://schemas.microsoft.com/office/powerpoint/2010/main" val="1108490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screenshot of a game&#10;&#10;Description automatically generated">
            <a:extLst>
              <a:ext uri="{FF2B5EF4-FFF2-40B4-BE49-F238E27FC236}">
                <a16:creationId xmlns:a16="http://schemas.microsoft.com/office/drawing/2014/main" id="{631D51A4-B08F-88F4-A754-B8D0AF5825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174" y="1209078"/>
            <a:ext cx="6297808" cy="3567118"/>
          </a:xfrm>
        </p:spPr>
      </p:pic>
      <p:pic>
        <p:nvPicPr>
          <p:cNvPr id="8" name="Picture 7" descr="A screenshot of a game&#10;&#10;Description automatically generated">
            <a:extLst>
              <a:ext uri="{FF2B5EF4-FFF2-40B4-BE49-F238E27FC236}">
                <a16:creationId xmlns:a16="http://schemas.microsoft.com/office/drawing/2014/main" id="{8A50CCEE-53F1-4937-CD29-ACD55572AA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2853" y="1711992"/>
            <a:ext cx="4733425" cy="23110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03D5FF7-DA14-1212-37D7-58CAE66F543C}"/>
              </a:ext>
            </a:extLst>
          </p:cNvPr>
          <p:cNvSpPr txBox="1"/>
          <p:nvPr/>
        </p:nvSpPr>
        <p:spPr>
          <a:xfrm>
            <a:off x="1263315" y="5735052"/>
            <a:ext cx="282742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Game end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0E1E40-3B90-F835-B9A9-12A47D35DA54}"/>
              </a:ext>
            </a:extLst>
          </p:cNvPr>
          <p:cNvSpPr txBox="1"/>
          <p:nvPr/>
        </p:nvSpPr>
        <p:spPr>
          <a:xfrm>
            <a:off x="8151394" y="5735053"/>
            <a:ext cx="404060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Scoreboard  after win </a:t>
            </a:r>
          </a:p>
        </p:txBody>
      </p:sp>
    </p:spTree>
    <p:extLst>
      <p:ext uri="{BB962C8B-B14F-4D97-AF65-F5344CB8AC3E}">
        <p14:creationId xmlns:p14="http://schemas.microsoft.com/office/powerpoint/2010/main" val="1047838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EF13CA6-62BA-4542-A666-34CE885F3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0774CA-E68F-9D42-EA5D-42A3053AC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5590" y="872937"/>
            <a:ext cx="7063409" cy="136089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kern="1200" dirty="0">
                <a:latin typeface="+mj-lt"/>
                <a:ea typeface="+mj-ea"/>
                <a:cs typeface="+mj-cs"/>
              </a:rPr>
              <a:t>Software </a:t>
            </a:r>
            <a:r>
              <a:rPr lang="en-US" dirty="0"/>
              <a:t>requirements</a:t>
            </a:r>
            <a:endParaRPr lang="en-US" kern="1200" dirty="0">
              <a:latin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9DB63-66FC-4E7D-BF9F-47371ED28085}"/>
              </a:ext>
            </a:extLst>
          </p:cNvPr>
          <p:cNvSpPr>
            <a:spLocks/>
          </p:cNvSpPr>
          <p:nvPr/>
        </p:nvSpPr>
        <p:spPr>
          <a:xfrm>
            <a:off x="2594112" y="2332028"/>
            <a:ext cx="5612297" cy="3840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700" dirty="0"/>
              <a:t>Functional Requirements:</a:t>
            </a:r>
            <a:br>
              <a:rPr lang="en-US" sz="1700" dirty="0"/>
            </a:br>
            <a:endParaRPr lang="en-US" sz="1700"/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sz="1700"/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700" dirty="0"/>
              <a:t>1.Grid board with 6 rows and 7 columns.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700" dirty="0"/>
              <a:t>2.21 red discs and 21 yellow discs.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700" dirty="0"/>
              <a:t>3.Support for desktop and mobile platforms.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700" dirty="0"/>
              <a:t>4.Different levels of difficulty.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700" dirty="0"/>
              <a:t>5.Features such as leaderboard and tutorial mode.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sz="1700"/>
          </a:p>
          <a:p>
            <a:pPr>
              <a:lnSpc>
                <a:spcPct val="110000"/>
              </a:lnSpc>
              <a:spcAft>
                <a:spcPts val="600"/>
              </a:spcAft>
            </a:pPr>
            <a:br>
              <a:rPr lang="en-US" sz="1700" dirty="0"/>
            </a:br>
            <a:endParaRPr lang="en-US" sz="1700"/>
          </a:p>
        </p:txBody>
      </p:sp>
      <p:pic>
        <p:nvPicPr>
          <p:cNvPr id="14" name="Picture 13" descr="Computer script on a screen">
            <a:extLst>
              <a:ext uri="{FF2B5EF4-FFF2-40B4-BE49-F238E27FC236}">
                <a16:creationId xmlns:a16="http://schemas.microsoft.com/office/drawing/2014/main" id="{1DAFA94D-B9A7-A019-5487-AB8AB871D7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01" r="39280" b="-6"/>
          <a:stretch/>
        </p:blipFill>
        <p:spPr>
          <a:xfrm>
            <a:off x="-5622" y="10"/>
            <a:ext cx="4650449" cy="5306086"/>
          </a:xfrm>
          <a:custGeom>
            <a:avLst/>
            <a:gdLst/>
            <a:ahLst/>
            <a:cxnLst/>
            <a:rect l="l" t="t" r="r" b="b"/>
            <a:pathLst>
              <a:path w="4650449" h="5306096">
                <a:moveTo>
                  <a:pt x="0" y="0"/>
                </a:moveTo>
                <a:lnTo>
                  <a:pt x="4650449" y="0"/>
                </a:lnTo>
                <a:lnTo>
                  <a:pt x="0" y="5306096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2A14162-1C55-C6C2-8202-0357AB4E6D21}"/>
              </a:ext>
            </a:extLst>
          </p:cNvPr>
          <p:cNvSpPr txBox="1"/>
          <p:nvPr/>
        </p:nvSpPr>
        <p:spPr>
          <a:xfrm>
            <a:off x="7510927" y="2970163"/>
            <a:ext cx="5573415" cy="20621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defTabSz="841248">
              <a:spcAft>
                <a:spcPts val="600"/>
              </a:spcAft>
            </a:pPr>
            <a:r>
              <a:rPr lang="en-US" kern="1200" dirty="0">
                <a:solidFill>
                  <a:srgbClr val="FFFFFF"/>
                </a:solidFill>
                <a:latin typeface="+mn-lt"/>
                <a:ea typeface="+mn-lt"/>
                <a:cs typeface="+mn-lt"/>
              </a:rPr>
              <a:t>Non-Functional Requirements:</a:t>
            </a:r>
            <a:br>
              <a:rPr lang="en-US" kern="1200" dirty="0">
                <a:ea typeface="+mn-lt"/>
                <a:cs typeface="+mn-lt"/>
              </a:rPr>
            </a:br>
            <a:br>
              <a:rPr lang="en-US" dirty="0">
                <a:ea typeface="+mn-lt"/>
                <a:cs typeface="+mn-lt"/>
              </a:rPr>
            </a:br>
            <a:br>
              <a:rPr lang="en-US" dirty="0">
                <a:ea typeface="+mn-lt"/>
                <a:cs typeface="+mn-lt"/>
              </a:rPr>
            </a:br>
            <a:r>
              <a:rPr lang="en-US" kern="1200" dirty="0">
                <a:latin typeface="+mn-lt"/>
                <a:ea typeface="+mn-lt"/>
                <a:cs typeface="+mn-lt"/>
              </a:rPr>
              <a:t>1.User-friendly UI.</a:t>
            </a:r>
            <a:endParaRPr lang="en-US" kern="1200" dirty="0">
              <a:latin typeface="+mn-lt"/>
            </a:endParaRPr>
          </a:p>
          <a:p>
            <a:pPr defTabSz="841248">
              <a:spcAft>
                <a:spcPts val="600"/>
              </a:spcAft>
            </a:pPr>
            <a:r>
              <a:rPr lang="en-US" kern="1200" dirty="0">
                <a:latin typeface="+mn-lt"/>
                <a:ea typeface="+mn-lt"/>
                <a:cs typeface="+mn-lt"/>
              </a:rPr>
              <a:t>2.Clarity and responsiveness in gameplay.</a:t>
            </a:r>
            <a:br>
              <a:rPr lang="en-US" dirty="0">
                <a:ea typeface="+mn-lt"/>
                <a:cs typeface="+mn-lt"/>
              </a:rPr>
            </a:br>
            <a:r>
              <a:rPr lang="en-US" dirty="0"/>
              <a:t>3.Providing a music after winning . </a:t>
            </a:r>
            <a:endParaRPr lang="en-US" kern="1200" dirty="0">
              <a:solidFill>
                <a:schemeClr val="tx1"/>
              </a:solidFill>
              <a:latin typeface="+mn-lt"/>
            </a:endParaRPr>
          </a:p>
          <a:p>
            <a:pPr>
              <a:spcAft>
                <a:spcPts val="600"/>
              </a:spcAft>
            </a:pPr>
            <a:endParaRPr lang="en-US" sz="100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21308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54F20867-41B0-484D-9DA7-0FC742D31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2712B839-088B-4F97-96A4-6FAA8E3D1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3870" y="-2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89BAF08-0AD0-4642-9767-4D53853C5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9527" y="0"/>
            <a:ext cx="6899617" cy="6858000"/>
          </a:xfrm>
          <a:custGeom>
            <a:avLst/>
            <a:gdLst>
              <a:gd name="connsiteX0" fmla="*/ 6010592 w 6899617"/>
              <a:gd name="connsiteY0" fmla="*/ 0 h 6858000"/>
              <a:gd name="connsiteX1" fmla="*/ 6036517 w 6899617"/>
              <a:gd name="connsiteY1" fmla="*/ 0 h 6858000"/>
              <a:gd name="connsiteX2" fmla="*/ 6899617 w 6899617"/>
              <a:gd name="connsiteY2" fmla="*/ 0 h 6858000"/>
              <a:gd name="connsiteX3" fmla="*/ 6899617 w 6899617"/>
              <a:gd name="connsiteY3" fmla="*/ 1529274 h 6858000"/>
              <a:gd name="connsiteX4" fmla="*/ 6899617 w 6899617"/>
              <a:gd name="connsiteY4" fmla="*/ 6858000 h 6858000"/>
              <a:gd name="connsiteX5" fmla="*/ 2229334 w 6899617"/>
              <a:gd name="connsiteY5" fmla="*/ 6858000 h 6858000"/>
              <a:gd name="connsiteX6" fmla="*/ 25925 w 6899617"/>
              <a:gd name="connsiteY6" fmla="*/ 6858000 h 6858000"/>
              <a:gd name="connsiteX7" fmla="*/ 0 w 6899617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99617" h="6858000">
                <a:moveTo>
                  <a:pt x="6010592" y="0"/>
                </a:moveTo>
                <a:lnTo>
                  <a:pt x="6036517" y="0"/>
                </a:lnTo>
                <a:lnTo>
                  <a:pt x="6899617" y="0"/>
                </a:lnTo>
                <a:lnTo>
                  <a:pt x="6899617" y="1529274"/>
                </a:lnTo>
                <a:lnTo>
                  <a:pt x="6899617" y="6858000"/>
                </a:lnTo>
                <a:lnTo>
                  <a:pt x="2229334" y="6858000"/>
                </a:lnTo>
                <a:lnTo>
                  <a:pt x="2592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700564-4A9B-F4FE-0B2A-3DAFE2AA5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909" y="84158"/>
            <a:ext cx="3469660" cy="1106897"/>
          </a:xfrm>
        </p:spPr>
        <p:txBody>
          <a:bodyPr>
            <a:normAutofit fontScale="90000"/>
          </a:bodyPr>
          <a:lstStyle/>
          <a:p>
            <a:r>
              <a:rPr lang="en-US" dirty="0"/>
              <a:t>UML DIAGRAM  </a:t>
            </a:r>
          </a:p>
        </p:txBody>
      </p:sp>
      <p:pic>
        <p:nvPicPr>
          <p:cNvPr id="4" name="Content Placeholder 3" descr="A blue and yellow game&#10;&#10;Description automatically generated">
            <a:extLst>
              <a:ext uri="{FF2B5EF4-FFF2-40B4-BE49-F238E27FC236}">
                <a16:creationId xmlns:a16="http://schemas.microsoft.com/office/drawing/2014/main" id="{1CACAD8D-31D2-B1FC-C76E-51FA42DBC9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641" r="-1" b="20016"/>
          <a:stretch/>
        </p:blipFill>
        <p:spPr>
          <a:xfrm>
            <a:off x="8149500" y="3622320"/>
            <a:ext cx="4043352" cy="3044843"/>
          </a:xfrm>
          <a:prstGeom prst="rect">
            <a:avLst/>
          </a:prstGeom>
        </p:spPr>
      </p:pic>
      <p:pic>
        <p:nvPicPr>
          <p:cNvPr id="10" name="Picture 9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D19924A8-B09F-A0CE-CF3C-83F4ADE526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222" y="3809899"/>
            <a:ext cx="4275265" cy="2678942"/>
          </a:xfrm>
          <a:prstGeom prst="rect">
            <a:avLst/>
          </a:prstGeom>
        </p:spPr>
      </p:pic>
      <p:pic>
        <p:nvPicPr>
          <p:cNvPr id="7" name="Content Placeholder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FF04781-5A00-C75C-D261-B50CB7062E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767" y="252123"/>
            <a:ext cx="3761774" cy="355631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EB7897E-3F56-EA12-8318-179804F9C00F}"/>
              </a:ext>
            </a:extLst>
          </p:cNvPr>
          <p:cNvSpPr txBox="1"/>
          <p:nvPr/>
        </p:nvSpPr>
        <p:spPr>
          <a:xfrm>
            <a:off x="4991100" y="933450"/>
            <a:ext cx="2476500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Monolithic Design</a:t>
            </a:r>
          </a:p>
          <a:p>
            <a:endParaRPr lang="en-US"/>
          </a:p>
          <a:p>
            <a:r>
              <a:rPr lang="en-US" dirty="0"/>
              <a:t>Advantages:</a:t>
            </a:r>
          </a:p>
          <a:p>
            <a:endParaRPr lang="en-US"/>
          </a:p>
          <a:p>
            <a:r>
              <a:rPr lang="en-US" dirty="0"/>
              <a:t>1.Straightforward implementation</a:t>
            </a:r>
          </a:p>
          <a:p>
            <a:endParaRPr lang="en-US" dirty="0"/>
          </a:p>
          <a:p>
            <a:r>
              <a:rPr lang="en-US" dirty="0"/>
              <a:t>2.Efficient for game requirements</a:t>
            </a:r>
          </a:p>
          <a:p>
            <a:endParaRPr lang="en-US" dirty="0"/>
          </a:p>
          <a:p>
            <a:r>
              <a:rPr lang="en-US" dirty="0"/>
              <a:t>3.Easier management</a:t>
            </a:r>
          </a:p>
        </p:txBody>
      </p:sp>
    </p:spTree>
    <p:extLst>
      <p:ext uri="{BB962C8B-B14F-4D97-AF65-F5344CB8AC3E}">
        <p14:creationId xmlns:p14="http://schemas.microsoft.com/office/powerpoint/2010/main" val="1114764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FA294778-47A8-4EEF-9689-F6964D44D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D2A511A-065F-489D-9CF0-FEF36143A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 flipV="1">
            <a:off x="5318060" y="0"/>
            <a:ext cx="6885325" cy="6858000"/>
          </a:xfrm>
          <a:custGeom>
            <a:avLst/>
            <a:gdLst>
              <a:gd name="connsiteX0" fmla="*/ 4456883 w 6885325"/>
              <a:gd name="connsiteY0" fmla="*/ 6858000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9" fmla="*/ 4456884 w 6885325"/>
              <a:gd name="connsiteY9" fmla="*/ 6857999 h 6858000"/>
              <a:gd name="connsiteX0" fmla="*/ 4456884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9" fmla="*/ 4456884 w 6885325"/>
              <a:gd name="connsiteY9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5 w 6885325"/>
              <a:gd name="connsiteY6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5 w 6885325"/>
              <a:gd name="connsiteY5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6857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85325" h="6858000">
                <a:moveTo>
                  <a:pt x="6885325" y="6857999"/>
                </a:moveTo>
                <a:lnTo>
                  <a:pt x="0" y="6858000"/>
                </a:lnTo>
                <a:lnTo>
                  <a:pt x="6010592" y="0"/>
                </a:lnTo>
                <a:lnTo>
                  <a:pt x="6885325" y="0"/>
                </a:lnTo>
                <a:lnTo>
                  <a:pt x="6885325" y="6857999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6F626582-88CC-4CA0-8BC6-94550FF9E6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1317267" cy="6858000"/>
          </a:xfrm>
          <a:custGeom>
            <a:avLst/>
            <a:gdLst>
              <a:gd name="connsiteX0" fmla="*/ 0 w 11317267"/>
              <a:gd name="connsiteY0" fmla="*/ 0 h 6858000"/>
              <a:gd name="connsiteX1" fmla="*/ 11317267 w 11317267"/>
              <a:gd name="connsiteY1" fmla="*/ 0 h 6858000"/>
              <a:gd name="connsiteX2" fmla="*/ 5306679 w 11317267"/>
              <a:gd name="connsiteY2" fmla="*/ 6857996 h 6858000"/>
              <a:gd name="connsiteX3" fmla="*/ 5306677 w 11317267"/>
              <a:gd name="connsiteY3" fmla="*/ 6857998 h 6858000"/>
              <a:gd name="connsiteX4" fmla="*/ 5306675 w 11317267"/>
              <a:gd name="connsiteY4" fmla="*/ 6858000 h 6858000"/>
              <a:gd name="connsiteX5" fmla="*/ 0 w 11317267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17267" h="6858000">
                <a:moveTo>
                  <a:pt x="0" y="0"/>
                </a:moveTo>
                <a:lnTo>
                  <a:pt x="11317267" y="0"/>
                </a:lnTo>
                <a:lnTo>
                  <a:pt x="5306679" y="6857996"/>
                </a:lnTo>
                <a:cubicBezTo>
                  <a:pt x="5306679" y="6857997"/>
                  <a:pt x="5306677" y="6857997"/>
                  <a:pt x="5306677" y="6857998"/>
                </a:cubicBezTo>
                <a:lnTo>
                  <a:pt x="530667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BF1FB3-2B17-8A11-905B-DAEAB6C47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0737" y="241279"/>
            <a:ext cx="2378864" cy="1360898"/>
          </a:xfrm>
        </p:spPr>
        <p:txBody>
          <a:bodyPr>
            <a:normAutofit/>
          </a:bodyPr>
          <a:lstStyle/>
          <a:p>
            <a:r>
              <a:rPr lang="en-US" dirty="0"/>
              <a:t>Testing</a:t>
            </a:r>
          </a:p>
        </p:txBody>
      </p:sp>
      <p:graphicFrame>
        <p:nvGraphicFramePr>
          <p:cNvPr id="35" name="Content Placeholder 2">
            <a:extLst>
              <a:ext uri="{FF2B5EF4-FFF2-40B4-BE49-F238E27FC236}">
                <a16:creationId xmlns:a16="http://schemas.microsoft.com/office/drawing/2014/main" id="{C314DE88-B7E3-9F60-A32D-25370B36F9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1270491"/>
              </p:ext>
            </p:extLst>
          </p:nvPr>
        </p:nvGraphicFramePr>
        <p:xfrm>
          <a:off x="120317" y="366870"/>
          <a:ext cx="6048259" cy="55279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F0FF2ED7-BB11-3E71-4CDB-62AD30C225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48223" y="3334655"/>
            <a:ext cx="5850659" cy="3525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D1F4DC3-EDAB-401A-BD21-33D25AB5FD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038B317A-FA26-0950-009D-9C560ED6A1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73" r="-2" b="9030"/>
          <a:stretch/>
        </p:blipFill>
        <p:spPr>
          <a:xfrm>
            <a:off x="-1" y="10"/>
            <a:ext cx="12192002" cy="6857989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9C7EB16-0EC8-4488-ACB2-C24CF90E56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885325" cy="6858000"/>
          </a:xfrm>
          <a:custGeom>
            <a:avLst/>
            <a:gdLst>
              <a:gd name="connsiteX0" fmla="*/ 0 w 6885325"/>
              <a:gd name="connsiteY0" fmla="*/ 0 h 6858000"/>
              <a:gd name="connsiteX1" fmla="*/ 6885325 w 6885325"/>
              <a:gd name="connsiteY1" fmla="*/ 0 h 6858000"/>
              <a:gd name="connsiteX2" fmla="*/ 6885323 w 6885325"/>
              <a:gd name="connsiteY2" fmla="*/ 2 h 6858000"/>
              <a:gd name="connsiteX3" fmla="*/ 6885322 w 6885325"/>
              <a:gd name="connsiteY3" fmla="*/ 4 h 6858000"/>
              <a:gd name="connsiteX4" fmla="*/ 874733 w 6885325"/>
              <a:gd name="connsiteY4" fmla="*/ 6858000 h 6858000"/>
              <a:gd name="connsiteX5" fmla="*/ 0 w 688532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85325" h="6858000">
                <a:moveTo>
                  <a:pt x="0" y="0"/>
                </a:moveTo>
                <a:lnTo>
                  <a:pt x="6885325" y="0"/>
                </a:lnTo>
                <a:lnTo>
                  <a:pt x="6885323" y="2"/>
                </a:lnTo>
                <a:cubicBezTo>
                  <a:pt x="6885323" y="3"/>
                  <a:pt x="6885322" y="3"/>
                  <a:pt x="6885322" y="4"/>
                </a:cubicBezTo>
                <a:lnTo>
                  <a:pt x="874733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4C33D7-C67F-21B4-93F8-508F970F5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181101"/>
            <a:ext cx="4155140" cy="224789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cap="all" spc="300">
                <a:solidFill>
                  <a:srgbClr val="FFFFFF"/>
                </a:solidFill>
              </a:rPr>
              <a:t>Github Link with application code and report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3C4CE1C-C768-4656-8941-CE322DBE7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3854" y="1544347"/>
            <a:ext cx="4676439" cy="5313651"/>
          </a:xfrm>
          <a:custGeom>
            <a:avLst/>
            <a:gdLst>
              <a:gd name="connsiteX0" fmla="*/ 6846874 w 6846874"/>
              <a:gd name="connsiteY0" fmla="*/ 3021586 h 3021586"/>
              <a:gd name="connsiteX1" fmla="*/ 0 w 6846874"/>
              <a:gd name="connsiteY1" fmla="*/ 3021585 h 3021586"/>
              <a:gd name="connsiteX2" fmla="*/ 3399286 w 6846874"/>
              <a:gd name="connsiteY2" fmla="*/ 0 h 3021586"/>
              <a:gd name="connsiteX0" fmla="*/ 6846874 w 6846874"/>
              <a:gd name="connsiteY0" fmla="*/ 3016405 h 3016405"/>
              <a:gd name="connsiteX1" fmla="*/ 0 w 6846874"/>
              <a:gd name="connsiteY1" fmla="*/ 3016404 h 3016405"/>
              <a:gd name="connsiteX2" fmla="*/ 3425190 w 6846874"/>
              <a:gd name="connsiteY2" fmla="*/ 0 h 3016405"/>
              <a:gd name="connsiteX3" fmla="*/ 6846874 w 6846874"/>
              <a:gd name="connsiteY3" fmla="*/ 3016405 h 3016405"/>
              <a:gd name="connsiteX0" fmla="*/ 6846874 w 6846874"/>
              <a:gd name="connsiteY0" fmla="*/ 3055286 h 3055286"/>
              <a:gd name="connsiteX1" fmla="*/ 0 w 6846874"/>
              <a:gd name="connsiteY1" fmla="*/ 3055285 h 3055286"/>
              <a:gd name="connsiteX2" fmla="*/ 3425190 w 6846874"/>
              <a:gd name="connsiteY2" fmla="*/ 0 h 3055286"/>
              <a:gd name="connsiteX3" fmla="*/ 6846874 w 6846874"/>
              <a:gd name="connsiteY3" fmla="*/ 3055286 h 3055286"/>
              <a:gd name="connsiteX0" fmla="*/ 6846874 w 6846874"/>
              <a:gd name="connsiteY0" fmla="*/ 5422604 h 5422604"/>
              <a:gd name="connsiteX1" fmla="*/ 0 w 6846874"/>
              <a:gd name="connsiteY1" fmla="*/ 5422603 h 5422604"/>
              <a:gd name="connsiteX2" fmla="*/ 6839561 w 6846874"/>
              <a:gd name="connsiteY2" fmla="*/ 0 h 5422604"/>
              <a:gd name="connsiteX3" fmla="*/ 6846874 w 6846874"/>
              <a:gd name="connsiteY3" fmla="*/ 5422604 h 5422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6874" h="5422604">
                <a:moveTo>
                  <a:pt x="6846874" y="5422604"/>
                </a:moveTo>
                <a:lnTo>
                  <a:pt x="0" y="5422603"/>
                </a:lnTo>
                <a:lnTo>
                  <a:pt x="6839561" y="0"/>
                </a:lnTo>
                <a:cubicBezTo>
                  <a:pt x="6841999" y="1807535"/>
                  <a:pt x="6844436" y="3615069"/>
                  <a:pt x="6846874" y="5422604"/>
                </a:cubicBez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687A99-76FC-2F24-E22F-2048FD119A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12242" y="4686654"/>
            <a:ext cx="3179757" cy="1471394"/>
          </a:xfrm>
        </p:spPr>
        <p:txBody>
          <a:bodyPr vert="horz" lIns="91440" tIns="45720" rIns="91440" bIns="45720" rtlCol="0" anchor="b">
            <a:normAutofit fontScale="62500" lnSpcReduction="20000"/>
          </a:bodyPr>
          <a:lstStyle/>
          <a:p>
            <a:pPr marL="0" indent="0" algn="r">
              <a:lnSpc>
                <a:spcPct val="100000"/>
              </a:lnSpc>
              <a:buNone/>
            </a:pPr>
            <a:endParaRPr lang="en-US" sz="1800" dirty="0">
              <a:ea typeface="+mn-lt"/>
              <a:cs typeface="+mn-lt"/>
            </a:endParaRPr>
          </a:p>
          <a:p>
            <a:pPr marL="0" indent="0" algn="r">
              <a:lnSpc>
                <a:spcPct val="100000"/>
              </a:lnSpc>
              <a:buNone/>
            </a:pPr>
            <a:endParaRPr lang="en-US" sz="1800" dirty="0"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800" b="1" dirty="0" err="1">
                <a:ea typeface="+mn-lt"/>
                <a:cs typeface="+mn-lt"/>
              </a:rPr>
              <a:t>Github</a:t>
            </a:r>
            <a:r>
              <a:rPr lang="en-US" sz="1800" b="1" dirty="0">
                <a:ea typeface="+mn-lt"/>
                <a:cs typeface="+mn-lt"/>
              </a:rPr>
              <a:t> link :</a:t>
            </a:r>
            <a:endParaRPr lang="en-US" dirty="0"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800" dirty="0"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ea typeface="+mn-lt"/>
                <a:cs typeface="+mn-lt"/>
              </a:rPr>
              <a:t> https://github.com/FuadBaghirzade/gamecrfdkm.git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799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DE524F2-C7AF-4466-BA99-09C19DE0D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Cat on the earth">
            <a:extLst>
              <a:ext uri="{FF2B5EF4-FFF2-40B4-BE49-F238E27FC236}">
                <a16:creationId xmlns:a16="http://schemas.microsoft.com/office/drawing/2014/main" id="{52F3CF12-7D99-6A9F-C6DC-FBE1287718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15105"/>
          <a:stretch/>
        </p:blipFill>
        <p:spPr>
          <a:xfrm>
            <a:off x="20" y="-3"/>
            <a:ext cx="12191979" cy="6858004"/>
          </a:xfrm>
          <a:prstGeom prst="rect">
            <a:avLst/>
          </a:pr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04E317E-14BB-4200-84F3-2064B4C971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3854" y="1544347"/>
            <a:ext cx="4676439" cy="5313651"/>
          </a:xfrm>
          <a:custGeom>
            <a:avLst/>
            <a:gdLst>
              <a:gd name="connsiteX0" fmla="*/ 6846874 w 6846874"/>
              <a:gd name="connsiteY0" fmla="*/ 3021586 h 3021586"/>
              <a:gd name="connsiteX1" fmla="*/ 0 w 6846874"/>
              <a:gd name="connsiteY1" fmla="*/ 3021585 h 3021586"/>
              <a:gd name="connsiteX2" fmla="*/ 3399286 w 6846874"/>
              <a:gd name="connsiteY2" fmla="*/ 0 h 3021586"/>
              <a:gd name="connsiteX0" fmla="*/ 6846874 w 6846874"/>
              <a:gd name="connsiteY0" fmla="*/ 3016405 h 3016405"/>
              <a:gd name="connsiteX1" fmla="*/ 0 w 6846874"/>
              <a:gd name="connsiteY1" fmla="*/ 3016404 h 3016405"/>
              <a:gd name="connsiteX2" fmla="*/ 3425190 w 6846874"/>
              <a:gd name="connsiteY2" fmla="*/ 0 h 3016405"/>
              <a:gd name="connsiteX3" fmla="*/ 6846874 w 6846874"/>
              <a:gd name="connsiteY3" fmla="*/ 3016405 h 3016405"/>
              <a:gd name="connsiteX0" fmla="*/ 6846874 w 6846874"/>
              <a:gd name="connsiteY0" fmla="*/ 3055286 h 3055286"/>
              <a:gd name="connsiteX1" fmla="*/ 0 w 6846874"/>
              <a:gd name="connsiteY1" fmla="*/ 3055285 h 3055286"/>
              <a:gd name="connsiteX2" fmla="*/ 3425190 w 6846874"/>
              <a:gd name="connsiteY2" fmla="*/ 0 h 3055286"/>
              <a:gd name="connsiteX3" fmla="*/ 6846874 w 6846874"/>
              <a:gd name="connsiteY3" fmla="*/ 3055286 h 3055286"/>
              <a:gd name="connsiteX0" fmla="*/ 6846874 w 6846874"/>
              <a:gd name="connsiteY0" fmla="*/ 5422604 h 5422604"/>
              <a:gd name="connsiteX1" fmla="*/ 0 w 6846874"/>
              <a:gd name="connsiteY1" fmla="*/ 5422603 h 5422604"/>
              <a:gd name="connsiteX2" fmla="*/ 6839561 w 6846874"/>
              <a:gd name="connsiteY2" fmla="*/ 0 h 5422604"/>
              <a:gd name="connsiteX3" fmla="*/ 6846874 w 6846874"/>
              <a:gd name="connsiteY3" fmla="*/ 5422604 h 5422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6874" h="5422604">
                <a:moveTo>
                  <a:pt x="6846874" y="5422604"/>
                </a:moveTo>
                <a:lnTo>
                  <a:pt x="0" y="5422603"/>
                </a:lnTo>
                <a:lnTo>
                  <a:pt x="6839561" y="0"/>
                </a:lnTo>
                <a:cubicBezTo>
                  <a:pt x="6841999" y="1807535"/>
                  <a:pt x="6844436" y="3615069"/>
                  <a:pt x="6846874" y="5422604"/>
                </a:cubicBez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1DF94A24-8152-43C5-86F3-5CC95D8090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1127553" y="-1127553"/>
            <a:ext cx="6858000" cy="9113106"/>
          </a:xfrm>
          <a:custGeom>
            <a:avLst/>
            <a:gdLst>
              <a:gd name="connsiteX0" fmla="*/ 0 w 6858000"/>
              <a:gd name="connsiteY0" fmla="*/ 7143270 h 9113106"/>
              <a:gd name="connsiteX1" fmla="*/ 0 w 6858000"/>
              <a:gd name="connsiteY1" fmla="*/ 6878623 h 9113106"/>
              <a:gd name="connsiteX2" fmla="*/ 1 w 6858000"/>
              <a:gd name="connsiteY2" fmla="*/ 6878623 h 9113106"/>
              <a:gd name="connsiteX3" fmla="*/ 0 w 6858000"/>
              <a:gd name="connsiteY3" fmla="*/ 4319945 h 9113106"/>
              <a:gd name="connsiteX4" fmla="*/ 1 w 6858000"/>
              <a:gd name="connsiteY4" fmla="*/ 4319945 h 9113106"/>
              <a:gd name="connsiteX5" fmla="*/ 1 w 6858000"/>
              <a:gd name="connsiteY5" fmla="*/ 13542 h 9113106"/>
              <a:gd name="connsiteX6" fmla="*/ 0 w 6858000"/>
              <a:gd name="connsiteY6" fmla="*/ 13540 h 9113106"/>
              <a:gd name="connsiteX7" fmla="*/ 0 w 6858000"/>
              <a:gd name="connsiteY7" fmla="*/ 0 h 9113106"/>
              <a:gd name="connsiteX8" fmla="*/ 6858000 w 6858000"/>
              <a:gd name="connsiteY8" fmla="*/ 6010591 h 9113106"/>
              <a:gd name="connsiteX9" fmla="*/ 6858000 w 6858000"/>
              <a:gd name="connsiteY9" fmla="*/ 3794798 h 9113106"/>
              <a:gd name="connsiteX10" fmla="*/ 6858000 w 6858000"/>
              <a:gd name="connsiteY10" fmla="*/ 3794798 h 9113106"/>
              <a:gd name="connsiteX11" fmla="*/ 6858000 w 6858000"/>
              <a:gd name="connsiteY11" fmla="*/ 3837120 h 9113106"/>
              <a:gd name="connsiteX12" fmla="*/ 6858000 w 6858000"/>
              <a:gd name="connsiteY12" fmla="*/ 6838049 h 9113106"/>
              <a:gd name="connsiteX13" fmla="*/ 6858000 w 6858000"/>
              <a:gd name="connsiteY13" fmla="*/ 9113106 h 9113106"/>
              <a:gd name="connsiteX14" fmla="*/ 1 w 6858000"/>
              <a:gd name="connsiteY14" fmla="*/ 9113106 h 9113106"/>
              <a:gd name="connsiteX15" fmla="*/ 1 w 6858000"/>
              <a:gd name="connsiteY15" fmla="*/ 7143270 h 9113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858000" h="9113106">
                <a:moveTo>
                  <a:pt x="0" y="7143270"/>
                </a:moveTo>
                <a:lnTo>
                  <a:pt x="0" y="6878623"/>
                </a:lnTo>
                <a:lnTo>
                  <a:pt x="1" y="6878623"/>
                </a:lnTo>
                <a:lnTo>
                  <a:pt x="0" y="4319945"/>
                </a:lnTo>
                <a:lnTo>
                  <a:pt x="1" y="4319945"/>
                </a:lnTo>
                <a:lnTo>
                  <a:pt x="1" y="13542"/>
                </a:lnTo>
                <a:lnTo>
                  <a:pt x="0" y="13540"/>
                </a:lnTo>
                <a:lnTo>
                  <a:pt x="0" y="0"/>
                </a:lnTo>
                <a:lnTo>
                  <a:pt x="6858000" y="6010591"/>
                </a:lnTo>
                <a:lnTo>
                  <a:pt x="6858000" y="3794798"/>
                </a:lnTo>
                <a:lnTo>
                  <a:pt x="6858000" y="3794798"/>
                </a:lnTo>
                <a:lnTo>
                  <a:pt x="6858000" y="3837120"/>
                </a:lnTo>
                <a:lnTo>
                  <a:pt x="6858000" y="6838049"/>
                </a:lnTo>
                <a:lnTo>
                  <a:pt x="6858000" y="9113106"/>
                </a:lnTo>
                <a:lnTo>
                  <a:pt x="1" y="9113106"/>
                </a:lnTo>
                <a:lnTo>
                  <a:pt x="1" y="7143270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375504-30E6-C3A3-43FF-09BDFC969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81101"/>
            <a:ext cx="4953000" cy="224789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cap="all" spc="300" dirty="0">
                <a:solidFill>
                  <a:srgbClr val="FFFFFF"/>
                </a:solidFill>
              </a:rPr>
              <a:t>Thanks for your attention</a:t>
            </a:r>
          </a:p>
        </p:txBody>
      </p:sp>
    </p:spTree>
    <p:extLst>
      <p:ext uri="{BB962C8B-B14F-4D97-AF65-F5344CB8AC3E}">
        <p14:creationId xmlns:p14="http://schemas.microsoft.com/office/powerpoint/2010/main" val="3924421823"/>
      </p:ext>
    </p:extLst>
  </p:cSld>
  <p:clrMapOvr>
    <a:masterClrMapping/>
  </p:clrMapOvr>
</p:sld>
</file>

<file path=ppt/theme/theme1.xml><?xml version="1.0" encoding="utf-8"?>
<a:theme xmlns:a="http://schemas.openxmlformats.org/drawingml/2006/main" name="RegattaVTI">
  <a:themeElements>
    <a:clrScheme name="Regatta Yellow">
      <a:dk1>
        <a:sysClr val="windowText" lastClr="000000"/>
      </a:dk1>
      <a:lt1>
        <a:sysClr val="window" lastClr="FFFFFF"/>
      </a:lt1>
      <a:dk2>
        <a:srgbClr val="181C30"/>
      </a:dk2>
      <a:lt2>
        <a:srgbClr val="C8E1F4"/>
      </a:lt2>
      <a:accent1>
        <a:srgbClr val="217ED3"/>
      </a:accent1>
      <a:accent2>
        <a:srgbClr val="B92525"/>
      </a:accent2>
      <a:accent3>
        <a:srgbClr val="18558C"/>
      </a:accent3>
      <a:accent4>
        <a:srgbClr val="1D8B35"/>
      </a:accent4>
      <a:accent5>
        <a:srgbClr val="EA75AA"/>
      </a:accent5>
      <a:accent6>
        <a:srgbClr val="F5A700"/>
      </a:accent6>
      <a:hlink>
        <a:srgbClr val="DB0000"/>
      </a:hlink>
      <a:folHlink>
        <a:srgbClr val="066BB6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Platekrāna</PresentationFormat>
  <Paragraphs>0</Paragraphs>
  <Slides>9</Slides>
  <Notes>0</Notes>
  <HiddenSlides>0</HiddenSlides>
  <MMClips>0</MMClips>
  <ScaleCrop>false</ScaleCrop>
  <HeadingPairs>
    <vt:vector size="4" baseType="variant">
      <vt:variant>
        <vt:lpstr>Dizains</vt:lpstr>
      </vt:variant>
      <vt:variant>
        <vt:i4>1</vt:i4>
      </vt:variant>
      <vt:variant>
        <vt:lpstr>Slaidu virsraksti</vt:lpstr>
      </vt:variant>
      <vt:variant>
        <vt:i4>9</vt:i4>
      </vt:variant>
    </vt:vector>
  </HeadingPairs>
  <TitlesOfParts>
    <vt:vector size="10" baseType="lpstr">
      <vt:lpstr>RegattaVTI</vt:lpstr>
      <vt:lpstr>Connect 4 Game Development Presentation     </vt:lpstr>
      <vt:lpstr>About the Project </vt:lpstr>
      <vt:lpstr>Screenshots of the game</vt:lpstr>
      <vt:lpstr>PowerPoint prezentācija</vt:lpstr>
      <vt:lpstr>Software requirements</vt:lpstr>
      <vt:lpstr>UML DIAGRAM  </vt:lpstr>
      <vt:lpstr>Testing</vt:lpstr>
      <vt:lpstr>Github Link with application code and report</vt:lpstr>
      <vt:lpstr>Thanks for 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387</cp:revision>
  <dcterms:created xsi:type="dcterms:W3CDTF">2024-05-28T08:17:16Z</dcterms:created>
  <dcterms:modified xsi:type="dcterms:W3CDTF">2024-05-28T10:22:33Z</dcterms:modified>
</cp:coreProperties>
</file>

<file path=docProps/thumbnail.jpeg>
</file>